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presProps" Target="presProps.xml"/>
  <Relationship Id="rId100" Type="http://schemas.openxmlformats.org/officeDocument/2006/relationships/viewProps" Target="viewProps.xml"/>
  <Relationship Id="rId10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ாலமி பட்டணத்தில் வந்தபோது அவர்கள் யூதருடைய ஜெப ஆலயங்களில் தேவவசனத்தைப் பிரசங்கித்தார்கள். யோவானும் அவர்களுக்கு உதவிக்காரனாயிருந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ாலமி பட்டணத்தில் வந்தபோது அவர்கள் யூதருடைய ஜெப ஆலயங்களில் தேவவசனத்தைப் பிரசங்கித்தார்கள். யோவானும் அவர்களுக்கு உதவிக்காரனாயிருந்த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பாப்போ பட்டணம் வரைக்கும் தீவைக் கடந்துவந்தபோது, பர்யேசு என்னும் பேர்கொண்ட மாயவித்தைக்காரனும் கள்ளத் தீர்க்கதரிசியுமான ஒரு யூதனைக் கண்ட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பாப்போ பட்டணம் வரைக்கும் தீவைக் கடந்துவந்தபோது, பர்யேசு என்னும் பேர்கொண்ட மாயவித்தைக்காரனும் கள்ளத் தீர்க்கதரிசியுமான ஒரு யூதனைக் கண்ட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விவேகமுள்ள மனுஷனாகிய செர்கியுபவுல் என்னும் அதிபதியுடனேகூட இருந்தான். அந்த அதிபதி பர்னபாவையும் சவுலையும் அழைப்பித்து, அவர்களிடத்தில் தேவவசனத்தைக் கேட்க ஆசையாயிருந்த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விவேகமுள்ள மனுஷனாகிய செர்கியுபவுல் என்னும் அதிபதியுடனேகூட இருந்தான். அந்த அதிபதி பர்னபாவையும் சவுலையும் அழைப்பித்து, அவர்களிடத்தில் தேவவசனத்தைக் கேட்க ஆசையாயிருந்த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ாயவித்தைக்காரன் என்று அர்த்தங்கொள்ளும் பேரையுடைய அந்த எலிமா என்பவன் அதிபதியை விசுவாசத்தினின்று திருப்பும்படி வகைதேடி, அவர்களோடு எதிர்த்துநி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ாயவித்தைக்காரன் என்று அர்த்தங்கொள்ளும் பேரையுடைய அந்த எலிமா என்பவன் அதிபதியை விசுவாசத்தினின்று திருப்பும்படி வகைதேடி, அவர்களோடு எதிர்த்துநி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பவுல் என்று சொல்லப்பட்ட சவுல் பரிசுத்த ஆவியினால் நிறைந்தவனாய் அவனை உற்றுப்பார்த்து: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ல்லாக் கபடமும் எல்லாப் பொல்லாங்கும் நிறைந்தவனே, பிசாசின் மகனே, நீதிக்கெல்லாம் பகைஞனே, கர்த்தருடைய செம்மயான வழிகளைப் புரட்டுவதில் ஓயமாட்டாயோ?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தியோகியா பட்டணத்திலுள்ள சபையிலே பர்னபாவும், நீகர் என்னப்பட்ட சிமியோனும், சிரேனே ஊரானாகிய லூகியும், காற்பங்கு தேசாதிபதியாகிய ஏரோதுடனேகூட வளர்க்கப்பட்ட மனாயீனும், சவுலும், தீர்க்கதரிசிகளாயும் போதகர்களாயும் இருந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ல்லாக் கபடமும் எல்லாப் பொல்லாங்கும் நிறைந்தவனே, பிசாசின் மகனே, நீதிக்கெல்லாம் பகைஞனே, கர்த்தருடைய செம்மயான வழிகளைப் புரட்டுவதில் ஓயமாட்டாயோ?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தோ, இப்பொழுதே, கர்த்தருடைய கை உன்மேல் வந்திருக்கிறது, சில காலம் சூரியனைக் காணாமல் நீ குருடனாயிருப்பாய் என்றான். உடனே மந்தாரமும் இருளும் அவன்மேல் விழுந்தது; அவன் தடுமாறி, கைலாகு கொடுக்கிறவர்களைத் தேடின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தோ, இப்பொழுதே, கர்த்தருடைய கை உன்மேல் வந்திருக்கிறது, சில காலம் சூரியனைக் காணாமல் நீ குருடனாயிருப்பாய் என்றான். உடனே மந்தாரமும் இருளும் அவன்மேல் விழுந்தது; அவன் தடுமாறி, கைலாகு கொடுக்கிறவர்களைத் தேடின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தோ, இப்பொழுதே, கர்த்தருடைய கை உன்மேல் வந்திருக்கிறது, சில காலம் சூரியனைக் காணாமல் நீ குருடனாயிருப்பாய் என்றான். உடனே மந்தாரமும் இருளும் அவன்மேல் விழுந்தது; அவன் தடுமாறி, கைலாகு கொடுக்கிறவர்களைத் தேடின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திபதி சம்பவித்ததைக் கண்டு, கர்த்தருடைய உபதேசத்தைக்குறித்து அதிசயப்பட்டு, விசுவாசித்த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திபதி சம்பவித்ததைக் கண்டு, கர்த்தருடைய உபதேசத்தைக்குறித்து அதிசயப்பட்டு, விசுவாசித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 பவுலும் அவனைச் சேர்ந்தவர்களும் பாப்போ பட்டணத்தைவிட்டுக் கப்பல் ஏறிப் பம்பிலியாவிலிருக்கும் பெர்கே பட்டணத்துக்கு வந்தார்கள். யோவான் அவர்களை விட்டுப் பிரிந்து, எருசலேமுக்குத் திரும்பிப்போன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 பவுலும் அவனைச் சேர்ந்தவர்களும் பாப்போ பட்டணத்தைவிட்டுக் கப்பல் ஏறிப் பம்பிலியாவிலிருக்கும் பெர்கே பட்டணத்துக்கு வந்தார்கள். யோவான் அவர்களை விட்டுப் பிரிந்து, எருசலேமுக்குத் திரும்பிப்போன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பெர்கே பட்டணத்தைவிட்டுப் புறப்பட்டு, பிசீதியா நாட்டிலுள்ள அந்தியோகியாவுக்கு வந்து, ஓய்வுநாளிலே ஜெபஆலயத்தில் பிரவேசித்து, உட்கார்ந்த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பெர்கே பட்டணத்தைவிட்டுப் புறப்பட்டு, பிசீதியா நாட்டிலுள்ள அந்தியோகியாவுக்கு வந்து, ஓய்வுநாளிலே ஜெபஆலயத்தில் பிரவேசித்து, உட்கார்ந்த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தியோகியா பட்டணத்திலுள்ள சபையிலே பர்னபாவும், நீகர் என்னப்பட்ட சிமியோனும், சிரேனே ஊரானாகிய லூகியும், காற்பங்கு தேசாதிபதியாகிய ஏரோதுடனேகூட வளர்க்கப்பட்ட மனாயீனும், சவுலும், தீர்க்கதரிசிகளாயும் போதகர்களாயும் இருந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ியாயப்பிரமாணமும் தீர்க்கதரிசன ஆகமமும் வாசித்துமுடிந்தபின்பு: சகோதரரே, நீங்கள் ஜனங்களுக்குப் புத்திசொல்ல விரும்பினால் சொல்லுங்கள் என்று சொல்லும்படி ஜெபஆலயத்தலைவர்கள் அவர்களிடத்தில் ஆள் அனுப்பின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ியாயப்பிரமாணமும் தீர்க்கதரிசன ஆகமமும் வாசித்துமுடிந்தபின்பு: சகோதரரே, நீங்கள் ஜனங்களுக்குப் புத்திசொல்ல விரும்பினால் சொல்லுங்கள் என்று சொல்லும்படி ஜெபஆலயத்தலைவர்கள் அவர்களிடத்தில் ஆள் அனுப்பின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ியாயப்பிரமாணமும் தீர்க்கதரிசன ஆகமமும் வாசித்துமுடிந்தபின்பு: சகோதரரே, நீங்கள் ஜனங்களுக்குப் புத்திசொல்ல விரும்பினால் சொல்லுங்கள் என்று சொல்லும்படி ஜெபஆலயத்தலைவர்கள் அவர்களிடத்தில் ஆள் அனுப்பின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பவுல் எழுந்திருந்து, கையமர்த்தி: இஸ்ரவேலரே, தேவனுக்குப் பயந்து நடக்கிற சகல ஜனங்களே, கேளுங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பவுல் எழுந்திருந்து, கையமர்த்தி: இஸ்ரவேலரே, தேவனுக்குப் பயந்து நடக்கிற சகல ஜனங்களே, கேளுங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ஸ்ரவேலராகிய இந்த ஜனத்தினுடைய தேவன் நம்முடைய பிதாக்களைத் தெரிந்துகொண்டு, எகிப்து தேசத்தில் அவர்கள் பரதேசிகளாய்ச் சஞ்சரித்தபோது ஜனங்களை உயர்த்தி, தமது புயபலத்தினாலே அதிலிருந்து அவர்களைப் புறப்படப்பண்ணி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ஸ்ரவேலராகிய இந்த ஜனத்தினுடைய தேவன் நம்முடைய பிதாக்களைத் தெரிந்துகொண்டு, எகிப்து தேசத்தில் அவர்கள் பரதேசிகளாய்ச் சஞ்சரித்தபோது ஜனங்களை உயர்த்தி, தமது புயபலத்தினாலே அதிலிருந்து அவர்களைப் புறப்படப்பண்ணி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ற்பது வருஷகாலமாய் வனாந்தரத்தில் அவர்களை ஆதரித்து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ானான் தேசத்தில் ஏழு ஜாதிகளை அழித்து, அவர்களுடைய தேசத்தை இவர்களுக்குச் சுதந்தரமாகப் பங்கிட்டுக்கொடுத்து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ானான் தேசத்தில் ஏழு ஜாதிகளை அழித்து, அவர்களுடைய தேசத்தை இவர்களுக்குச் சுதந்தரமாகப் பங்கிட்டுக்கொடுத்து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தியோகியா பட்டணத்திலுள்ள சபையிலே பர்னபாவும், நீகர் என்னப்பட்ட சிமியோனும், சிரேனே ஊரானாகிய லூகியும், காற்பங்கு தேசாதிபதியாகிய ஏரோதுடனேகூட வளர்க்கப்பட்ட மனாயீனும், சவுலும், தீர்க்கதரிசிகளாயும் போதகர்களாயும் இருந்த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ின்பு ஏறக்குறைய நானூற்றைம்பது வருஷகாலமாய் சாமுவேல் தீர்க்கதரிசிவரைக்கும் அவர்களுக்கு நியாயாதிபதிகளை ஏற்படுத்திவந்த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ின்பு ஏறக்குறைய நானூற்றைம்பது வருஷகாலமாய் சாமுவேல் தீர்க்கதரிசிவரைக்கும் அவர்களுக்கு நியாயாதிபதிகளை ஏற்படுத்திவந்த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ுமுதல் தங்களுக்கு ஒரு ராஜாவேண்டுமென்று கேட்டுக்கொண்டார்கள்; அப்படியே தேவன் பென்யமீன் கோத்திரத்தானாகிய கீசுடைய குமாரனான சவுலை நாற்பது வருஷகாலமாய் அவர்களுக்குக் கொடுத்த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ுமுதல் தங்களுக்கு ஒரு ராஜாவேண்டுமென்று கேட்டுக்கொண்டார்கள்; அப்படியே தேவன் பென்யமீன் கோத்திரத்தானாகிய கீசுடைய குமாரனான சவுலை நாற்பது வருஷகாலமாய் அவர்களுக்குக் கொடுத்த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அவர் அவனைத் தள்ளி, தாவீதை அவர்களுக்கு ராஜாவாக ஏற்படுத்தி, ஈசாயின் குமாரனாகிய தாவீதை என் இருதயத்துக்கு ஏற்றவனாகக் கண்டேன்; எனக்குச் சித்தமானவைகளையெல்லாம் அவன் செய்வான் என்று அவனைக்குறித்துச் சாட்சியுங் கொடுத்த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அவர் அவனைத் தள்ளி, தாவீதை அவர்களுக்கு ராஜாவாக ஏற்படுத்தி, ஈசாயின் குமாரனாகிய தாவீதை என் இருதயத்துக்கு ஏற்றவனாகக் கண்டேன்; எனக்குச் சித்தமானவைகளையெல்லாம் அவன் செய்வான் என்று அவனைக்குறித்துச் சாட்சியுங் கொடுத்த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அவர் அவனைத் தள்ளி, தாவீதை அவர்களுக்கு ராஜாவாக ஏற்படுத்தி, ஈசாயின் குமாரனாகிய தாவீதை என் இருதயத்துக்கு ஏற்றவனாகக் கண்டேன்; எனக்குச் சித்தமானவைகளையெல்லாம் அவன் செய்வான் என்று அவனைக்குறித்துச் சாட்சியுங் கொடுத்த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ுடைய சந்ததியிலே தேவன் தமது வாக்குத்தத்தத்தின்படியே இஸ்ரவேலுக்கு இரட்சகராக இயேசுவை எழும்பப்பண்ணின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வர் வெளிப்படுவதற்கு முன்னே மனந்திரும்புதலுக்கேற்ற ஞானஸ்நானத்தைக்குறித்து யோவான் இஸ்ரவேலர் யாவருக்கும் பிரசங்கித்த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வர் வெளிப்படுவதற்கு முன்னே மனந்திரும்புதலுக்கேற்ற ஞானஸ்நானத்தைக்குறித்து யோவான் இஸ்ரவேலர் யாவருக்கும் பிரசங்கித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கர்த்தருக்கு ஆராதனை செய்து, உபவாசித்துக்கொண்டிருக்கிறபோது: பர்னபாவையும் சவுலையும் நான் அழைத்த ஊழியத்துக்காக அவர்களைப் பிரித்துவிடுங்கள் என்று பரிசுத்த ஆவியினவர் திருவுளம்பற்றின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யோவான் தன் பணிவிடை ஓட்டத்தை நிறைவேற்றுகிறபோது: நீங்கள் என்னை யார் என்று நினைக்கிறீர்கள், நான் அவர் அல்ல, இதோ, எனக்குப்பின் ஒருவர் வருகிறார், அவருடைய பாதரட்சையை அவிழ்க்கிறதற்கும் நான் பாத்திரன் அல்ல என்ற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யோவான் தன் பணிவிடை ஓட்டத்தை நிறைவேற்றுகிறபோது: நீங்கள் என்னை யார் என்று நினைக்கிறீர்கள், நான் அவர் அல்ல, இதோ, எனக்குப்பின் ஒருவர் வருகிறார், அவருடைய பாதரட்சையை அவிழ்க்கிறதற்கும் நான் பாத்திரன் அல்ல என்ற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கோதரரே, ஆபிரகாமின் சந்ததியில் பிறந்தவர்களே, தேவனுக்குப் பயந்துநடக்கிறவர்களே, இந்த இரட்சிப்பின் வசனம் உங்களுக்கு அனுப்பப்பட்டிருக்கிறத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கோதரரே, ஆபிரகாமின் சந்ததியில் பிறந்தவர்களே, தேவனுக்குப் பயந்துநடக்கிறவர்களே, இந்த இரட்சிப்பின் வசனம் உங்களுக்கு அனுப்பப்பட்டிருக்கிறது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எருசலேமில் குடியிருக்கிறவர்களும் அவர்கள் அதிகாரிகளும் அவரை அறியாமலும், ஓய்வுநாள்தோறும் வாசிக்கப்படுகிற தீர்க்கதரிசிகளின் வாக்கியங்களை அறியாமலும், அவரை ஆக்கினைக்குள்ளாகத் தீர்த்ததினால் அந்த வாக்கியங்களை நிறைவேற்றின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எருசலேமில் குடியிருக்கிறவர்களும் அவர்கள் அதிகாரிகளும் அவரை அறியாமலும், ஓய்வுநாள்தோறும் வாசிக்கப்படுகிற தீர்க்கதரிசிகளின் வாக்கியங்களை அறியாமலும், அவரை ஆக்கினைக்குள்ளாகத் தீர்த்ததினால் அந்த வாக்கியங்களை நிறைவேற்றின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மரணத்திற்கு ஏதுவானதொன்றும் அவரிடத்தில் காணாதிருந்தும், அவரைக் கொலைசெய்யும்படிக்குப் பிலாத்துவை வேண்டிக்கொண்ட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ைக்குறித்து எழுதியிருக்கிறவைகள் யாவையும் அவர்கள் நிறைவேற்றினபின்பு, அவரை மரத்திலிருந்து இறக்கி, கல்லறையிலே வைத்த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ைக்குறித்து எழுதியிருக்கிறவைகள் யாவையும் அவர்கள் நிறைவேற்றினபின்பு, அவரை மரத்திலிருந்து இறக்கி, கல்லறையிலே வைத்த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தேவனோ அவரை மரித்தோரிலிருந்து எழுப்பின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கர்த்தருக்கு ஆராதனை செய்து, உபவாசித்துக்கொண்டிருக்கிறபோது: பர்னபாவையும் சவுலையும் நான் அழைத்த ஊழியத்துக்காக அவர்களைப் பிரித்துவிடுங்கள் என்று பரிசுத்த ஆவியினவர் திருவுளம்பற்றினா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ம்முடனேகூடக் கலிலேயாவிலிருந்து எருசலேமுக்குப் போனவர்களுக்கு அவர் அநேகநாள் தரிசனமானார்; அவர்களோ ஜனங்களுக்கு முன்பாக அவருக்குச் சாட்சிகளாயிருக்கிற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ம்முடனேகூடக் கலிலேயாவிலிருந்து எருசலேமுக்குப் போனவர்களுக்கு அவர் அநேகநாள் தரிசனமானார்; அவர்களோ ஜனங்களுக்கு முன்பாக அவருக்குச் சாட்சிகளாயிருக்கிற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ீர் என்னுடைய குமாரன், இன்று நான் உம்மை ஜநிப்பித்தேன் என்று இரண்டாம் சங்கீதத்தில் எழுதியிருக்கிறபடியே,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யேசுவை எழுப்பினதினாலே தேவன் நம்முடைய பிதாக்களுக்கு அருளிச்செய்த வாக்குத்தத்தத்தை அவர்களுடைய பிள்ளைகளாகிய நமக்கு நிறைவேற்றினார் என்று நாங்களும் உங்களுக்குச் சுவிசேஷமாய் அறிவிக்கிறோம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யேசுவை எழுப்பினதினாலே தேவன் நம்முடைய பிதாக்களுக்கு அருளிச்செய்த வாக்குத்தத்தத்தை அவர்களுடைய பிள்ளைகளாகிய நமக்கு நிறைவேற்றினார் என்று நாங்களும் உங்களுக்குச் சுவிசேஷமாய் அறிவிக்கிறோம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னி அவர் அழிவுக்குட்படாதபடிக்கு அவரை மரித்தோரிலிருந்து எழுப்பினார் என்பதைக்குறித்து: தாவீதுக்கு அருளின நிச்சயமான கிருபைகளை உங்களுக்குக் கட்டளையிடுவேன் என்று திருவுளம்பற்றினார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னி அவர் அழிவுக்குட்படாதபடிக்கு அவரை மரித்தோரிலிருந்து எழுப்பினார் என்பதைக்குறித்து: தாவீதுக்கு அருளின நிச்சயமான கிருபைகளை உங்களுக்குக் கட்டளையிடுவேன் என்று திருவுளம்பற்றினார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ன்றியும், உம்முடைய பரிசுத்தர் அழிவைக் காணவொட்டீர் என்று வேறொரு சங்கீதத்தில் சொல்லியிருக்கிறது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தாவீது தன் காலத்திலே தேவனுடைய சித்தத்தின்படி அவருக்கு ஊழியஞ்செய்தபின்பு நித்திரையடைந்து, தன்பிதாக்களிடத்திலே சேர்க்கப்பட்டு, அழிவைக் கண்டா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தாவீது தன் காலத்திலே தேவனுடைய சித்தத்தின்படி அவருக்கு ஊழியஞ்செய்தபின்பு நித்திரையடைந்து, தன்பிதாக்களிடத்திலே சேர்க்கப்பட்டு, அழிவைக் கண்ட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உபவாசித்து ஜெபம்பண்ணி, அவர்கள்மேல் கைகளை வைத்து, அவர்களை அனுப்பினார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தேவனால் எழுப்பப்பட்டவரோ அழிவைக் காணவில்லை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ஆதலால் சகோதரரே, இவர் மூலமாய் உங்களுக்குப் பாவமன்னிப்பு உண்டாகும் என்று அறிவிக்கப்படுகிறதென்றும்,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ஆதலால் சகோதரரே, இவர் மூலமாய் உங்களுக்குப் பாவமன்னிப்பு உண்டாகும் என்று அறிவிக்கப்படுகிறதென்றும்,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மோசேயின் நியாயப்பிரமாணத்தினாலே நீங்கள் எவைகளினின்று விடுதலையாகி நீதிமான்களாக்கப்படக்கூடாதிருந்ததோ, விசுவாசிக்கிறவன் எவனும் அவைகளினின்று இவராலே விடுதலையாகி நீதிமானாக்கப்படுகிறான் என்றும் உங்களுக்குத் தெரிந்திருக்கக்கடவது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மோசேயின் நியாயப்பிரமாணத்தினாலே நீங்கள் எவைகளினின்று விடுதலையாகி நீதிமான்களாக்கப்படக்கூடாதிருந்ததோ, விசுவாசிக்கிறவன் எவனும் அவைகளினின்று இவராலே விடுதலையாகி நீதிமானாக்கப்படுகிறான் என்றும் உங்களுக்குத் தெரிந்திருக்கக்கடவது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ன்றியும், தீர்க்கதரிசிகளின் புஸ்தகத்திலே: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சட்டைகாரரே, பாருங்கள், பிரமித்து அழிந்துபோங்கள்! உங்கள் நாட்களில் ஒரு கிரியையை நான் நடப்பிப்பேன், ஒருவன் அதை உங்களுக்கு விவரித்துச் சொன்னாலும் நீங்கள் விசுவாசிக்கமாட்டீர்கள் என்று சொல்லியிருக்கிறபடி, உங்களுக்கு நேரிடாதபடிக்கு எச்சரிக்கையாயிருங்கள் என்றான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சட்டைகாரரே, பாருங்கள், பிரமித்து அழிந்துபோங்கள்! உங்கள் நாட்களில் ஒரு கிரியையை நான் நடப்பிப்பேன், ஒருவன் அதை உங்களுக்கு விவரித்துச் சொன்னாலும் நீங்கள் விசுவாசிக்கமாட்டீர்கள் என்று சொல்லியிருக்கிறபடி, உங்களுக்கு நேரிடாதபடிக்கு எச்சரிக்கையாயிருங்கள் என்றான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வர்கள் யூதருடைய ஜெபஆலயத்திலிருந்து புறப்படுகையில், அடுத்த ஓய்வுநாளிலே இந்த வசனங்களைத் தங்களுக்குச் சொல்லவேண்டும் என்று புறஜாதியார் வேண்டிக்கொண்டார்கள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வர்கள் யூதருடைய ஜெபஆலயத்திலிருந்து புறப்படுகையில், அடுத்த ஓய்வுநாளிலே இந்த வசனங்களைத் தங்களுக்குச் சொல்லவேண்டும் என்று புறஜாதியார் வேண்டிக்கொண்ட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டியே அவர்கள் பரிசுத்த ஆவியினால் அனுப்பப்பட்டுச் செலுக்கியா பட்டணத்துக்கு வந்து, கப்பல் ஏறி, அங்கிருந்து சீப்புருதீவுக்குப் போனார்கள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ஜெபஆலயத்தில் கூடின சபை கலைந்துபோனபின்பு, யூதரிலும் யூதமார்க்கத்தமைந்த பக்தியுள்ளவர்களிலும் அநேகர் பவுலையும் பர்னபாவையும் பின்பற்றினார்கள். அவர்களுடனே இவர்கள் பேசி, தேவனுடைய கிருபையிலே நிலைக்கும்படி அவர்களுக்குப் புத்திசொன்னார்கள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ஜெபஆலயத்தில் கூடின சபை கலைந்துபோனபின்பு, யூதரிலும் யூதமார்க்கத்தமைந்த பக்தியுள்ளவர்களிலும் அநேகர் பவுலையும் பர்னபாவையும் பின்பற்றினார்கள். அவர்களுடனே இவர்கள் பேசி, தேவனுடைய கிருபையிலே நிலைக்கும்படி அவர்களுக்குப் புத்திசொன்னார்கள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டுத்த ஓய்வுநாளிலே கொஞ்சங்குறையப் பட்டணத்தாரனைவரும் தேவவசனத்தைக் கேட்கும்படி கூடிவந்தார்கள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யூதர்கள் ஜனக்கூட்டங்களைக் கண்டபோது பொறாமையினால் நிறைந்து, பவுலினால் சொல்லப்பட்டவைகளுக்கு எதிரிடையாய்ப் பேசி, விரோதித்துத் தூஷித்தார்கள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யூதர்கள் ஜனக்கூட்டங்களைக் கண்டபோது பொறாமையினால் நிறைந்து, பவுலினால் சொல்லப்பட்டவைகளுக்கு எதிரிடையாய்ப் பேசி, விரோதித்துத் தூஷித்தார்கள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ப்பொழுது பவுலும் பர்னபாவும் தைரியங்கொண்டு அவர்களை நோக்கி: முதலாவது உங்களுக்கே தேவவசனத்தைச் சொல்லவேண்டியதாயிருந்தது; நீங்களோ அதைத் தள்ளி, உங்களை நித்தியஜீவனுக்கு அபாத்திரராகத் தீர்த்துக்கொள்ளுகிறபடியினால், இதோ, நாங்கள் புறஜாதியாரிடத்தில் போகிறோம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ப்பொழுது பவுலும் பர்னபாவும் தைரியங்கொண்டு அவர்களை நோக்கி: முதலாவது உங்களுக்கே தேவவசனத்தைச் சொல்லவேண்டியதாயிருந்தது; நீங்களோ அதைத் தள்ளி, உங்களை நித்தியஜீவனுக்கு அபாத்திரராகத் தீர்த்துக்கொள்ளுகிறபடியினால், இதோ, நாங்கள் புறஜாதியாரிடத்தில் போகிறோம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ப்பொழுது பவுலும் பர்னபாவும் தைரியங்கொண்டு அவர்களை நோக்கி: முதலாவது உங்களுக்கே தேவவசனத்தைச் சொல்லவேண்டியதாயிருந்தது; நீங்களோ அதைத் தள்ளி, உங்களை நித்தியஜீவனுக்கு அபாத்திரராகத் தீர்த்துக்கொள்ளுகிறபடியினால், இதோ, நாங்கள் புறஜாதியாரிடத்தில் போகிறோம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நீர் பூமியின் கடைசிபரியந்தமும் இரட்சிப்பாயிருக்கும்படி உம்மை ஜாதிகளுக்கு ஒளியாக வைத்தேன் என்கிற வேதவாக்கியத்தின்படி கர்த்தர் எங்களுக்குக் கட்டளையிட்டிருக்கிறபடியினால் இப்படிச் செய்கிறோம் என்றார்கள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நீர் பூமியின் கடைசிபரியந்தமும் இரட்சிப்பாயிருக்கும்படி உம்மை ஜாதிகளுக்கு ஒளியாக வைத்தேன் என்கிற வேதவாக்கியத்தின்படி கர்த்தர் எங்களுக்குக் கட்டளையிட்டிருக்கிறபடியினால் இப்படிச் செய்கிறோம் என்ற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டியே அவர்கள் பரிசுத்த ஆவியினால் அனுப்பப்பட்டுச் செலுக்கியா பட்டணத்துக்கு வந்து, கப்பல் ஏறி, அங்கிருந்து சீப்புருதீவுக்குப் போனார்கள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புறஜாதியார் அதைக் கேட்டுச் சந்தோஷப்பட்டு, கர்த்தருடைய வசனத்தை மகிமைப்படுத்தினார்கள். நித்திய ஜீவனுக்கு நியமிக்கப்பட்டவர்கள் எவர்களோ அவர்கள் விசுவாசித்தார்கள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புறஜாதியார் அதைக் கேட்டுச் சந்தோஷப்பட்டு, கர்த்தருடைய வசனத்தை மகிமைப்படுத்தினார்கள். நித்திய ஜீவனுக்கு நியமிக்கப்பட்டவர்கள் எவர்களோ அவர்கள் விசுவாசித்தார்கள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கர்த்தருடைய வசனம் அத்தேசமெங்கும் பிரசித்தமாயிற்று.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யூதர்கள் பக்தியும் கனமுமுள்ள ஸ்திரீகளையும் பட்டணத்து முதலாளிகளையும் எடுத்துவிட்டு, பவுலையும் பர்னபாவையும் துன்பப்படுத்தும்படி செய்து, தங்கள் எல்லைகளுக்குப் புறம்பாக அவர்களைத் துரத்திவிட்டார்கள்.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யூதர்கள் பக்தியும் கனமுமுள்ள ஸ்திரீகளையும் பட்டணத்து முதலாளிகளையும் எடுத்துவிட்டு, பவுலையும் பர்னபாவையும் துன்பப்படுத்தும்படி செய்து, தங்கள் எல்லைகளுக்குப் புறம்பாக அவர்களைத் துரத்திவிட்டார்கள்.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இவர்கள் தங்கள் கால்களில் படிந்த தூசியை அவர்களுக்கு எதிராக உதறிப்போட்டு, இக்கோனியா பட்டணத்துக்குப் போனார்கள்.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சீஷர்கள் சந்தோஷத்தினாலும் பரிசுத்த ஆவியினாலும் நிரப்பப்பட்ட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578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when they were at Salamis, they preached the word of God in the synagogues of the Jews: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y had also John to their minist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when they had gone through the isle unto Paphos, they found a certain sorcerer, a fal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phet, a Jew, whose name was Barjesu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Which was with the deputy of the country, Sergius Paulus, a prudent man; who called for Barnab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Saul, and desired to hear the word of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But Elymas the sorcerer (for so is his name by interpretation) withstood them, seeking to tu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way the deputy from the fai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Then Saul, (who also is called Paul,) filled with the Holy Spirit, set his eyes on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said, O full of all subtlety and all mischief, you child of the devil, you enemy of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Now there were in the church that was at Antioch certain prophets and teachers; as Barnabas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ighteousness, will you not cease to pervert the right ways of the Lor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now, behold, the hand of the Lord is upon you, and you shall be blind, not seeing the su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a season. And immediately there fell on him a mist and a darkness; and he went about seek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me to lead him by the h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Then the deputy, when he saw what was done, believed, being astonished at the doctrine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Now when Paul and his company loosed from Paphos, they came to Perga in Pamphylia: and Joh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parting from them returned to Jerusal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But when they departed from Perga, they came to Antioch in Pisidia, and went into the synagogu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 the sabbath day, and sat dow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imeon that was called Niger, and Lucius of Cyrene, and Manaen, which had been brought up with Hero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after the reading of the law and the prophets the rulers of the synagogue sent unto the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ying, All of you men and brethren, if all of you have any word of exhortation for the people, sa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Then Paul stood up, and beckoning with his hand said, Men of Israel, and all of you that fea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, give audien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The God of this people of Israel chose our fathers, and exalted the people when they dwelt 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rangers in the land of Egypt, and with an high arm brought he them out of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about the time of forty years suffered he their manners in the wilderne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when he had destroyed seven nations in the land of Chanaan, he divided their land to them b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tetrarch, and Sau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after that he gave unto them judges about the space of four hundred and fifty years, unti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muel the prophe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afterward they desired a king: and God gave unto them Saul the son of Cis, a man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ribe of Benjamin, by the space of forty year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when he had removed him, he raised up unto them David to be their king; to whom also he ga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ir testimony, and said, I have found David the son of Jesse, a man after mine own heart, whi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fulfill all my wil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Of this man's seed has God according to his promise raised unto Israel a Saviour, Jesu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When John had first preached before his coming the baptism of repentance to all the people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sra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s they ministered to the Lord, and fasted, the Holy Spirit said, Separate me Barnabas and Sau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as John fulfilled his course, he said, Whom think all of you that I am? I am not he. But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hold, there comes one after me, whose shoes of his feet I am not worthy to loos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Men and brethren, children of the stock of Abraham, and whosoever among you fears God, to you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word of this salvation sen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For they that dwell at Jerusalem, and their rulers, because they knew him not, nor yet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voices of the prophets which are read every sabbath day, they have fulfilled them in condemning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nd though they found no cause of death in him, yet desired they Pilate that he should be slai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nd when they had fulfilled all that was written of him, they took him down from the tree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aid him in a tomb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But God raised him from the dea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the work unto which I have called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And he was seen many days of them which came up with him from Galilee to Jerusalem, who are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nesses unto the peop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And we declare unto you glad tidings, how that the promise which was made unto the father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God has fulfilled the same unto us their children, in that he has raised up Jesus again; as i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s also written in the second psalm, You are my Son, this day have I begotten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And as concerning that he raised him up from the dead, now no more to return to corruption,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id likewise, I will give you the sure mercies of Davi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Wherefore he says also in another psalm, You shall not suffer yours Holy One to see corrup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For David, after he had served his own generation by the will of God, fell asleep, and was lai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o his fathers, and saw corruption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when they had fasted and prayed, and laid their hands on them, they sent them aw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But he, whom God raised again, saw no corrup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Be it known unto you therefore, men and brethren, that through this man is preached unto you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giveness of sin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And by him all that believe are justified from all things, from which all of you could not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stified by the law of Mos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Beware therefore, lest that come upon you, which is spoken of in the prophets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Behold, all of you despisers, and wonder, and perish: for I work a work in your days, a wor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ich all of you shall in no wise believe, though a man declare it unto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And when the Jews were gone out of the synagogue, the Gentiles besought that these words migh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 preached to them the next sabba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So they, being sent forth by the Holy Spirit, departed unto Seleucia; and from thence they sail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Now when the congregation was broken up, many of the Jews and religious proselytes followed Pau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Barnabas: who, speaking to them, persuaded them to continue in the grace of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And the next sabbath day came almost the whole city together to hear the word of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But when the Jews saw the multitudes, they were filled with envy, and spoke against those thing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ich were spoken by Paul, contradicting and blasphem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Then Paul and Barnabas waxed bold, and said, It was necessary that the word of God should fir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ve been spoken to you: but seeing all of you put it from you, and judge yourselves unworthy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verlasting life, lo, we turn to the Gentil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For so has the Lord commanded us, saying, I have set you to be a light of the Gentiles, that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ould be for salvation unto the ends of the ear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Cypru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And when the Gentiles heard this, they were glad, and glorified the word of the Lord: and 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ny as were ordained to eternal life believ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And the word of the Lord was published throughout all the reg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But the Jews stirred up the devout and honourable women, and the chief men of the city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aised persecution against Paul and Barnabas, and expelled them out of their coas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But they shook off the dust of their feet against them, and came unto Iconiu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And the disciples were filled with joy, and with the Holy Spir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2026-09-05T20:52:22Z</dcterms:created>
  <dcterms:modified xsi:type="dcterms:W3CDTF">2026-09-05T20:52:22Z</dcterms:modified>
  <dc:title>Acts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