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presProps" Target="presProps.xml"/>
  <Relationship Id="rId82" Type="http://schemas.openxmlformats.org/officeDocument/2006/relationships/viewProps" Target="viewProps.xml"/>
  <Relationship Id="rId8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before this, Eliashib the priest, having the oversight of the chamber of the house of our God, was allied unto Tobiah:]]></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had prepared for him a great chamber, where in old times they laid the food offerings, the frankincense, and the vessels, and the tithes of the corn, the new wine, and the oil, which was commanded to be given to the Levites, and the singers, and the porters; and the offerings of the priest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had prepared for him a great chamber, where in old times they laid the food offerings, the frankincense, and the vessels, and the tithes of the corn, the new wine, and the oil, which was commanded to be given to the Levites, and the singers, and the porters; and the offerings of the priest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had prepared for him a great chamber, where in old times they laid the food offerings, the frankincense, and the vessels, and the tithes of the corn, the new wine, and the oil, which was commanded to be given to the Levites, and the singers, and the porters; and the offerings of the priest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had prepared for him a great chamber, where in old times they laid the food offerings, the frankincense, and the vessels, and the tithes of the corn, the new wine, and the oil, which was commanded to be given to the Levites, and the singers, and the porters; and the offerings of the priest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in all this time was not I at Jerusalem: for in the two and thirtieth year of Artaxerxes king of Babylon came I unto the king, and after certain days obtained I leave of the king:]]></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in all this time was not I at Jerusalem: for in the two and thirtieth year of Artaxerxes king of Babylon came I unto the king, and after certain days obtained I leave of the king:]]></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in all this time was not I at Jerusalem: for in the two and thirtieth year of Artaxerxes king of Babylon came I unto the king, and after certain days obtained I leave of the king:]]></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 came to Jerusalem, and understood of the evil that Eliashib did for Tobiah, in preparing him a chamber in the courts of the house of Go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I came to Jerusalem, and understood of the evil that Eliashib did for Tobiah, in preparing him a chamber in the courts of the house of Go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On that day they read in the book of Moses in the audience of the people; and therein was found written, that the Ammonite and the Moabite should not come into the congregation of God for ever;]]></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t grieved me sore: therefore I cast forth all the household stuff to Tobiah out of the chamber.]]></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t grieved me sore: therefore I cast forth all the household stuff to Tobiah out of the chamber.]]></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I commanded, and they cleansed the chambers: and thither brought I again the vessels of the house of God, with the food offering and the frankincens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I commanded, and they cleansed the chambers: and thither brought I again the vessels of the house of God, with the food offering and the frankincens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 perceived that the portions of the Levites had not been given them: for the Levites and the singers, that did the work, were fled every one to his fiel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 perceived that the portions of the Levites had not been given them: for the Levites and the singers, that did the work, were fled every one to his fiel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contended I with the rulers, and said, Why is the house of God forsaken? And I gathered them together, and set them in their plac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contended I with the rulers, and said, Why is the house of God forsaken? And I gathered them together, and set them in their plac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brought all Judah the tithe of the corn and the new wine and the oil unto the treasurie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brought all Judah the tithe of the corn and the new wine and the oil unto the treasurie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On that day they read in the book of Moses in the audience of the people; and therein was found written, that the Ammonite and the Moabite should not come into the congregation of God for ever;]]></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 made treasurers over the treasuries, Shelemiah the priest, and Zadok the scribe, and of the Levites, Pedaiah: and next to them was Hanan the son of Zaccur, the son of Mattaniah: for they were counted faithful, and their office was to distribute unto their brethre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 made treasurers over the treasuries, Shelemiah the priest, and Zadok the scribe, and of the Levites, Pedaiah: and next to them was Hanan the son of Zaccur, the son of Mattaniah: for they were counted faithful, and their office was to distribute unto their brethre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 made treasurers over the treasuries, Shelemiah the priest, and Zadok the scribe, and of the Levites, Pedaiah: and next to them was Hanan the son of Zaccur, the son of Mattaniah: for they were counted faithful, and their office was to distribute unto their brethre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 made treasurers over the treasuries, Shelemiah the priest, and Zadok the scribe, and of the Levites, Pedaiah: and next to them was Hanan the son of Zaccur, the son of Mattaniah: for they were counted faithful, and their office was to distribute unto their brethre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Remember me, O my God, concerning this, and wipe not out my good deeds that I have done for the house of my God, and for the offices thereof.]]></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Remember me, O my God, concerning this, and wipe not out my good deeds that I have done for the house of my God, and for the offices thereof.]]></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In those days saw I in Judah some treading wine presses on the sabbath, and bringing in sheaves, and lading asses; as also wine, grapes, and figs, and all manner of burdens, which they brought into Jerusalem on the sabbath day: and I testified against them in the day wherein they sold victual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In those days saw I in Judah some treading wine presses on the sabbath, and bringing in sheaves, and lading asses; as also wine, grapes, and figs, and all manner of burdens, which they brought into Jerusalem on the sabbath day: and I testified against them in the day wherein they sold victual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In those days saw I in Judah some treading wine presses on the sabbath, and bringing in sheaves, and lading asses; as also wine, grapes, and figs, and all manner of burdens, which they brought into Jerusalem on the sabbath day: and I testified against them in the day wherein they sold victual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In those days saw I in Judah some treading wine presses on the sabbath, and bringing in sheaves, and lading asses; as also wine, grapes, and figs, and all manner of burdens, which they brought into Jerusalem on the sabbath day: and I testified against them in the day wherein they sold victual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On that day they read in the book of Moses in the audience of the people; and therein was found written, that the Ammonite and the Moabite should not come into the congregation of God for ever;]]></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re dwelt men of Tyre also therein, which brought fish, and all manner of ware, and sold on the sabbath unto the children of Judah, and in Jerusalem.]]></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re dwelt men of Tyre also therein, which brought fish, and all manner of ware, and sold on the sabbath unto the children of Judah, and in Jerusalem.]]></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I contended with the nobles of Judah, and said unto them, What evil thing is this that all of you do, and profane the sabbath day?]]></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I contended with the nobles of Judah, and said unto them, What evil thing is this that all of you do, and profane the sabbath day?]]></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Did not your fathers thus, and did not our God bring all this evil upon us, and upon this city? yet all of you bring more wrath upon Israel by profaning the sabbath.]]></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Did not your fathers thus, and did not our God bring all this evil upon us, and upon this city? yet all of you bring more wrath upon Israel by profaning the sabbath.]]></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Did not your fathers thus, and did not our God bring all this evil upon us, and upon this city? yet all of you bring more wrath upon Israel by profaning the sabbath.]]></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came to pass, that when the gates of Jerusalem began to be dark before the sabbath, I commanded that the gates should be shut, and charged that they should not be opened till after the sabbath: and some of my servants set I at the gates, that there should no burden be brought in on the sabbath day.]]></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came to pass, that when the gates of Jerusalem began to be dark before the sabbath, I commanded that the gates should be shut, and charged that they should not be opened till after the sabbath: and some of my servants set I at the gates, that there should no burden be brought in on the sabbath day.]]></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came to pass, that when the gates of Jerusalem began to be dark before the sabbath, I commanded that the gates should be shut, and charged that they should not be opened till after the sabbath: and some of my servants set I at the gates, that there should no burden be brought in on the sabbath day.]]></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Because they met not the children of Israel with bread and with water, but hired Balaam against them, that he should curse them: nevertheless our God turned the curse into a blessing.]]></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So the merchants and sellers of all kind of ware lodged without Jerusalem once or twic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So the merchants and sellers of all kind of ware lodged without Jerusalem once or twic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I testified against them, and said unto them, Why lodge all of you about the wall? if all of you do so again, I will lay hands on you. From that time forth came they no more on the sabbath.]]></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I testified against them, and said unto them, Why lodge all of you about the wall? if all of you do so again, I will lay hands on you. From that time forth came they no more on the sabbath.]]></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I testified against them, and said unto them, Why lodge all of you about the wall? if all of you do so again, I will lay hands on you. From that time forth came they no more on the sabbath.]]></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I commanded the Levites that they should cleanse themselves, and that they should come and keep the gates, to sanctify the sabbath day. Remember me, O my God, concerning this also, and spare me according to the greatness of your mercy.]]></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I commanded the Levites that they should cleanse themselves, and that they should come and keep the gates, to sanctify the sabbath day. Remember me, O my God, concerning this also, and spare me according to the greatness of your mercy.]]></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I commanded the Levites that they should cleanse themselves, and that they should come and keep the gates, to sanctify the sabbath day. Remember me, O my God, concerning this also, and spare me according to the greatness of your mercy.]]></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In those days also saw I Jews that had married wives of Ashdod, of Ammon, and of Moab:]]></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In those days also saw I Jews that had married wives of Ashdod, of Ammon, and of Moab:]]></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Because they met not the children of Israel with bread and with water, but hired Balaam against them, that he should curse them: nevertheless our God turned the curse into a blessing.]]></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ir children spoke half in the speech of Ashdod, and could not speak in the Jews' language, but according to the language of each peopl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ir children spoke half in the speech of Ashdod, and could not speak in the Jews' language, but according to the language of each people.]]></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 contended with them, and cursed them, and stroke certain of them, and plucked off their hair, and made them swear by God, saying, All of you shall not give your daughters unto their sons, nor take their daughters unto your sons, or for yourselve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 contended with them, and cursed them, and stroke certain of them, and plucked off their hair, and made them swear by God, saying, All of you shall not give your daughters unto their sons, nor take their daughters unto your sons, or for yourselves.]]></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 contended with them, and cursed them, and stroke certain of them, and plucked off their hair, and made them swear by God, saying, All of you shall not give your daughters unto their sons, nor take their daughters unto your sons, or for yourselves.]]></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 contended with them, and cursed them, and stroke certain of them, and plucked off their hair, and made them swear by God, saying, All of you shall not give your daughters unto their sons, nor take their daughters unto your sons, or for yourselves.]]></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Did not Solomon king of Israel sin by these things? yet among many nations was there no king like him, who was beloved of his God, and God made him king over all Israel: nevertheless even him did foreign women cause to sin.]]></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Did not Solomon king of Israel sin by these things? yet among many nations was there no king like him, who was beloved of his God, and God made him king over all Israel: nevertheless even him did foreign women cause to sin.]]></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Did not Solomon king of Israel sin by these things? yet among many nations was there no king like him, who was beloved of his God, and God made him king over all Israel: nevertheless even him did foreign women cause to sin.]]></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Shall we then hearken unto you to do all this great evil, to transgress against our God in marrying strange wive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it came to pass, when they had heard the law, that they separated from Israel all the mixed multitud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Shall we then hearken unto you to do all this great evil, to transgress against our God in marrying strange wive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one of the sons of Joiada, the son of Eliashib the high priest, was son in law to Sanballat the Horonite: therefore I chased him from m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one of the sons of Joiada, the son of Eliashib the high priest, was son in law to Sanballat the Horonite: therefore I chased him from me.]]></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Remember them, O my God, because they have defiled the priesthood, and the covenant of the priesthood, and of the Levites.]]></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Remember them, O my God, because they have defiled the priesthood, and the covenant of the priesthood, and of the Levites.]]></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us cleansed I them from all strangers, and appointed the wards of the priests and the Levites, every one in his business;]]></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us cleansed I them from all strangers, and appointed the wards of the priests and the Levites, every one in his business;]]></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for the wood offering, at times appointed, and for the first-fruits. Remember me, O my God, for good.]]></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for the wood offering, at times appointed, and for the first-fruits. Remember me, O my God, for goo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it came to pass, when they had heard the law, that they separated from Israel all the mixed multitud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before this, Eliashib the priest, having the oversight of the chamber of the house of our God, was allied unto Tobia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1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யாவோடே சம்பந்தங்கலந்தவனா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முற்காலத்தில் காணிக்கைகளும் சாம்பிராணியும், பணிமுட்டுகளும், லேவியருக்கும் பாடக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ல்காவலருக்கும் கட்டளைபண்ணப்பட்ட தானியம் திராட்சரசம் எண்ணெய் என்பவைகளிலே தசமபாகமும், ஆசாரியரை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கிற படைப்பான காணிக்கைகளும் வைக்கப்பட்டிருந்த இடத்தில் ஒரு பெரிய அறையை அவ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யத்தம்பண்ணி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தெல்லாம் நடக்கும்போது நான் எருசலேமில் இல்லை; பாபிலோன் ராஜாவாகிய அர்தசஷ்டாவின் முப்பத்தி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ஷத்திலே நான் ராஜாவினிடத்திற்குப்போய், சில நாளுக்குப்பின்பு திரும்ப ராஜாவினிடத்தில் உத்தர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ருசலேமுக்கு வந்தேன்; அப்பொழுது எலியாசிப் தொபியாவுக்கு தேவனுடைய ஆலயத்துப் பிராகாரங்களில்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யை ஆயத்தம்பண்ணினதினால் செய்த பொல்லாப்பை அறிந்து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ன்றையதினம் ஜனங்கள் கேட்க மோசேயின் புஸ்தகத்தை வாசித்தார்கள்; அதிலே அம்மோனியரும் மோவாபிய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தினால் நான் மிகவும் மனமடிவாகி, தொபியாவின் வீட்டுத் தட்டுமுட்டுகளையெல்லாம் அந்த அறையி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யே எறிந்து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ன்பு நான் அறைவீடுகளைச் சுத்திகரிக்கச்சொல்லி, தேவனுடைய ஆலயப்பணிமுட்டுகளையும் காணிக்கை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ராணியையும் அங்கே திரும்பக்கொண்டுவந்து 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ன்னையும் லேவியருக்கு அவர்கள் பங்குகள் கொடுக்கப்படவில்லையென்பதையும், பணிவிடை செய்கிற லேவிய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ரும் அவரவர் தங்கள் வெளிநிலங்களுக்கு ஓடிப்போனார்கள் என்பதையும் நான் அறிந்து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நான் தலைமையானவர்களோடே வழக்காடி, தேவனுடைய ஆலயம் கைவிடப்பட்டுப்போவானேன்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ச் சேர்த்து, அவரவர் நிலையில் அவர்களை 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யூதர் எல்லாரும் தானியம் திராட்சரசம் எண்ணெய் என்பவைகளில் தசமபாகத்தைப் பொக்கிஷ அறை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க்கு அப்பமும் தண்ணீரும் கொடுக்க எதிர்கொண்டுவராமல், அவர்களைச் சபிக்க அ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நான் ஆசாரியராகிய செலேமியாவையும் வேதபாரகனாகிய சாதோக்கையும் லேவியரில் பெதாயா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ர்களுக்குக் கைத்துணையாக மத்தனியாவின் குமாரன்சக்கூரின் மகனாகிய ஆனானையும் பொக்கிஷ அறைகளி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ரிப்புக்காரராக வைத்தேன்; அவர்கள் உண்மையுள்ளவர்களென்று எண்ணப்பட்டார்கள்; ஆகையால்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ரருக்குப் பங்கிடுகிற வேலை அவர்களுக்கு ஒப்புவிக்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என் தேவனே, நான் என் தேவனுடைய ஆலயத்துக்காகவும் அதின் முறைமைகளுக்காகவும் செய்த நற்கிரியை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த்துப்போடாமல், இந்தக் காரியத்திலே என்னை நினைத்தரு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ந்த நாட்களில் நான் யூதாவிலே ஓய்வுநாளில் சிலர் ஆலைகளை மிதிக்கிறதையும், சிலர் ஆலைகளை தானி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ளைக் கழுதைகள்மேல் ஏற்றிக்கொண்டு வருகிறதையும் திராட்சரசம், திராட்சப்பழம், அத்திப்பழ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லானவைகளின் பற்பல சுமைகளை ஓய்வுநாளிலே எருசலேமுக்குக் கொண்டுவருகிறதையும் கண்டு, அவர்கள் தின்ப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கிற நாளைப்பற்றி அவர்களைத் திடசாட்சியாய்க் கடிந்து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மாய்ப் பிலேயாமைக் கூலிபொருந்திக்கொண்டப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மீனையும் சகலவித சரக்குகளையும் கொண்டுவந்து, ஓய்வுநாளிலே யூதா புத்திரருக்கும் எருச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வர்களுக்கும் விற்கிற சில தீரியரும் உள்ளே குடி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கையால் நான் யூதாவின் பெரியவர்களைக் கடிந்துகொண்டு: நீங்கள் ஓய்வுநாளைப் பரிசு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ச்சலாக்குகிற இந்தப் பொல்லாத செய்கையெ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ங்கள் பிதாக்கள் இப்படிச்செய்ததினாலல்லவா, நமது தேவன் நம்மேலும் இந்தநகரத்தின்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த்தீங்கையெல்லாம் வரப்பண்ணினார்; நீங்களோவென்றால் ஓய்வுநாளைப் பரிசுத்தக் குலைச்சலாக்குகிற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ன்மேலிருக்கிற உக்கிரத்தை அதிகரிக்கப்பண்ணுகிறீர்கள் என்று அவர்களுக்கு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ஆகையால் ஓய்வுநாளுக்குமுன்னே எருசலேமின் பட்டணவாசலில், மாலைமயங்கும்போது, கதவுகளைப்பூட்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ய்வுநாள் முடியுமட்டும் அவைகளைத் திறவாதிருக்கவும் வேண்டுமென்று கட்டளையிட்டு, ஓய்வுநாளிலே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யும் உள்ளே வராதபடிக்கு வாசலண்டையிலே என் வேலைக்காரரில் சிலரை நிறு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ர்கள் என்றைக்கும், அந்தச் சாபத்தை ஆசீர்வாதமாகத் திருப்பின எங்கள் தேவனுடைய சபைக்குட்ப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தினால் வர்த்தகரும், சகலவித சரக்குகளை விற்கிறவர்களும், இரண்டொருதரம் எருசலேமுக்குப் புற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நான் அவர்களைத் திடசாட்சியாய்க் கடிந்துகொன்டு, நீங்கள் அலங்கத்தண்டையிலே இராத்தங்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 நீங்கள் மறுபடியும் இப்படிச் செய்தால், உங்கள்மேல் கைபோடுவேன் என்று அவர்களோடே சொன்னேன்; அதுமு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ஓய்வுநாளில் வரா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ஓய்வுநாளைப் பரிசுத்தமாக்கும்படிக்கு, உங்களைச் சுத்தம்பண்ணிக்கொண்டு வாசல்களைக் 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ங்களென்று லேவியருக்கும் சொன்னேன்என் தேவனே, இதைக்குறித்து நீர் என்னை நினைத்தருளி,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ந்த கிருபையின்படி எனக்கு இரங்குவீ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ஸ்தோத், அம்மோன், மோவாப் ஜாதிகளான ஸ்திரீகளைச் சேர்த்துக்கொண்ட சில யூதரையும் அந்த நாட்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எழுதியிருக்கிறதாகக் காண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வர்கள் பிள்ளைகள் பேசின பேச்சில் பாதி அஸ்தோத் பாஷையாயிருந்தது; இவர்கள் அந்தந்த ஜாதி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ஷையைத் தவிர யூதபாஷையைத் திட்டமாய்ப் பேச அறியா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வர்களையும் நான் கடிந்துகொண்டு அவர்கள்மேல் வரும் சாபத்தைக் கூறி அவர்களில் சிலரை அடித்து, மயிரை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த்து: நீங்கள் உங்கள் குமாரத்திகளை அவர்கள் குமாரருக்குக் கொடாமலும், அவர்கள் குமாரத்தி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ரையும் உங்கள் குமாரருக்காகிலும் உங்களுக்காகிலும் கொள்ளாமலும் இருக்கவேண்டுமென்று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மேல் ஆணையிடப்பண்ணி, நான் அவர்களை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இஸ்ரவேலின் ராஜாவாகிய சாலொமோன் இதினாலே பாவஞ்செய்தானல்லவா? அவனைப்போன்ற ராஜா அநேகம் ஜாதிகளுக்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யிருந்ததில்லை; அவன் தன் தேவனாலே சிநேகிக்கப்பட்டவனாயிருந்தான்; தேவன் அவனை இஸ்ரவேலனைத்தின்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க வைத்தார்; அப்பபடிப்பட்டவனையும் மறுஜாதியான ஸ்திரீகள் பாவஞ்செய்யப்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ங்கள் மறுஜாதியான ஸ்திரீகளைச் சேர்த்துக்கொள்ளுகிறதினால், நம்முடைய தேவனுக்குத் துரோகி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ஆகையால் அவர்கள் அந்தக் கட்டளையைக் கேட்டபோது, பல ஜாதியான ஜனங்களையெல்லாம் இஸ்ரவேலைவிட்டு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ப் பெரிய பொல்லாப்பையெல்லாம் செய்யும்படி, உங்களுக்கு இடங்கொடுப்போ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யொயதாவின் புத்திரரிலே பிரதான ஆசாரியனாகிய எலியாசிபினுடைய குமாரன் ஒருவன் ஓரோனிய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பல்லாத்துக்கு மருமகனானான்; ஆகையால் அவனை என்னைவிட்டுத் துர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என் தேவனே, அவர்கள் ஆசாரிய ஊழியத்தையும், ஆசாரிய ஊழியத்துக்கும் லேவியருக்கும் இ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ன்படிக்கையையும் தீட்டுப்படுத்தினார்களென்று அவர்களை நினைத்துக்கொள்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இப்படியே நான் மறுஜாதியாரையெல்லாம் நீக்கி, ஆசாரியரையும் லேவியரையும் சுத்திகரித்து, அவரவரை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யின் முறைகளில் நி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குறிக்கப்பட்ட காலங்களில் செலுத்தப்படவேண்டிய விறகுகாணிக்கையையும் முதற்பலன்களையுங்குறி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ம்பண்ணினேன்என் தேவனே எனக்கு நன்மையுண்டாக என்னை நினைத்தரு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தற்குமுன்னே எங்கள் தேவனுடைய ஆலயத்தின் அறைகளை விசாரிக்க வைக்கப்பட்ட ஆசாரியனாகிய எலியாசி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3]]></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2026-09-16T19:44:59Z</dcterms:created>
  <dcterms:modified xsi:type="dcterms:W3CDTF">2026-09-16T19:44:59Z</dcterms:modified>
  <dc:title>நெகேமியா : 13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