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ுக்காய் ஜீவ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கள் பெயர்க்கும் பட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ன்னை கரம் பிட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ருந்து பெலன் அட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குபோல எழும்ப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மரம் துளிர்வ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டு மந்தை முதலற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 காத்திருப்ப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கப்பட்டுப் 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கரங்கள் உண்டெ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டுவார் கிருபை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ிப்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களை நான் தாண்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ுவேன் இயேசுவை நம்புவேன்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ந்தனைகள் போராட்டம் வந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தேவன் தாங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க்கொடி என்மேல் பற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2026-07-30T11:21:59Z</dcterms:created>
  <dcterms:modified xsi:type="dcterms:W3CDTF">2026-07-30T11:21:59Z</dcterms:modified>
  <dc:title>துதிப் பாடல்கள் : 1063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