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2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ys and moments quickly flying, 
Blend the living with the dead ; 
Soon will you and I be lying 
Each within our narrow be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oon our souls to God who gave them 
Will have sped their rapid flight ; 
Able now by grace to save them — 
Oh, that while we can we might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, Infinite Redeemer, 
Maker of this mortal frame, 
Teach, oh, teach us to remember 
What we are, and whence we came. 
Life passeth soon ; Death draweth near : 
Keep us, good Lord, till Thou appear ; 
For Thee to live, in Thee to die, [Amen. 
With Thee to reign through Eternit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2026-09-16T17:50:19Z</dcterms:created>
  <dcterms:modified xsi:type="dcterms:W3CDTF">2026-09-16T17:50:19Z</dcterms:modified>
  <dc:title>Hymn : 1046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