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மி யேசுவுக்கிதயம் தந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ி கற்றவர்கள் கல்வி கல்லாதோ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ன் பட்டவர் கண்திற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்வழி அலையும் பாதை தப்பினோர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திருப்ப நிதம் பார்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 சற்குணமும் தயை காருண்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ழைப்பதல்லோ தகுந்த கல்வ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ுந்துர்க்குணமும் பாவச் செய்கை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ந்தோடப் பார்ப்பதுங்கள் பாரமன்ற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சுவிசேஷம் துரிதமாய் செ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புகழ் இயேசு ராஜ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நீங்களே தூயன் வீ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ாதத்தில் காலை மாலை த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நிறை வசனம் கற்ற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ில் மாட்சிமை வளர் வாலி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ைய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வேதங் 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 வீரரெனப் பக்தர் ஓத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த் தொருவர் ஆவீரல்லோ ந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அறிந்து துதி செய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ும் மடங்கு சதம் அன்ப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2026-09-15T16:56:39Z</dcterms:created>
  <dcterms:modified xsi:type="dcterms:W3CDTF">2026-09-15T16:56:39Z</dcterms:modified>
  <dc:title>துதிப் பாடல்கள் : 822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