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8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மி யேசுவுக்கிதயம் தந்திட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ி கற்றவர்கள் கல்வி கல்லாதோர்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ன் பட்டவர் கண்திறக்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்வழி அலையும் பாதை தப்பினோரை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ந்து திருப்ப நிதம் பார்த்திட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ழ்மை சற்குணமும் தயை காருண்ய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ழைப்பதல்லோ தகுந்த கல்வி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ழுந்துர்க்குணமும் பாவச் செய்கையா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றந்தோடப் பார்ப்பதுங்கள் பாரமன்ற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த்த சுவிசேஷம் துரிதமாய் செ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ும் புகழ் இயேசு ராஜனு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தர் நீங்களே தூயன் வீர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ன் பாதத்தில் காலை மாலை தங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ணை நிறை வசனம் கற்றிட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ில் மாட்சிமை வளர் வாலிப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ளையல்லவ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 வேதங் கா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 வீரரெனப் பக்தர் ஓது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ிரத் தொருவர் ஆவீரல்லோ நீ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ை அறிந்து துதி செய்க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யினும் மடங்கு சதம் அன்புடை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2026-07-31T14:02:30Z</dcterms:created>
  <dcterms:modified xsi:type="dcterms:W3CDTF">2026-07-31T14:02:30Z</dcterms:modified>
  <dc:title>துதிப் பாடல்கள் : 822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