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 காகத்தை வெளியே விட்டான்; அது புறப்பட்டுப் பூமியின்மேல் இருந்த ஜலம் வற்றிப்போகும்வரைக்கும் போகிறதும் வருகிறதுமாய் இருந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 காகத்தை வெளியே விட்டான்; அது புறப்பட்டுப் பூமியின்மேல் இருந்த ஜலம் வற்றிப்போகும்வரைக்கும் போகிறதும் வருகிறதுமாய் இர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 பூமியின்மேல் ஜலம் குறைந்து போயிற்றோ என்று அறியும்படி, ஒரு புறாவைத் தன்னிடத்திலிருந்து வெளியே விட்ட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 பூமியின்மேல் ஜலம் குறைந்து போயிற்றோ என்று அறியும்படி, ஒரு புறாவைத் தன்னிடத்திலிருந்து வெளியே விட்ட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ூமியின்மீதெங்கும் ஜலம் இருந்தபடியால், அந்தப் புறா தன் உள்ளங்கால் வைத்து இளைப்பாற இடங்காணாமல், திரும்பிப் பேழையிலே அவனிடத்தில் வந்தது; அவன் தன் கையை நீட்டி அதைப் பிடித்துத் தன்னிடமாகப் பேழைக்குள் சேர்த்துக்கொண்ட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ூமியின்மீதெங்கும் ஜலம் இருந்தபடியால், அந்தப் புறா தன் உள்ளங்கால் வைத்து இளைப்பாற இடங்காணாமல், திரும்பிப் பேழையிலே அவனிடத்தில் வந்தது; அவன் தன் கையை நீட்டி அதைப் பிடித்துத் தன்னிடமாகப் பேழைக்குள் சேர்த்துக்கொண்ட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னும் ஏழு நாள் பொறுத்து, மறுபடியும் புறாவைப் பேழையிலிருந்து வெளியே விட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ப் புறா சாயங்காலத்தில் அவனிடத்தில் வந்து சேர்ந்தது; இதோ, அது கொத்திக்கொண்டுவந்த ஒரு ஒலிவ மரத்தின் இலை அதின் வாயில் இருந்தது; அதினாலே நோவா பூமியின்மேல் ஜலம் குறைந்து போயிற்று என்று அறிந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ப் புறா சாயங்காலத்தில் அவனிடத்தில் வந்து சேர்ந்தது; இதோ, அது கொத்திக்கொண்டுவந்த ஒரு ஒலிவ மரத்தின் இலை அதின் வாயில் இருந்தது; அதினாலே நோவா பூமியின்மேல் ஜலம் குறைந்து போயிற்று என்று அறிந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னும் எழு நாள் பொறுத்து, அவன் புறாவை வெளியே விட்டான்; அது அவனிடத்திற்குத் திரும்ப வரவில்லை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் நோவாவையும், அவனுடனே பேழையிலிருந்த சகல காட்டு மிருகங்களையும், சகல நாட்டு மிருகங்களையும் நினைத்தருளினார்; தேவன் பூமியின்மேல் காற்றை வீசப்பண்ணினார், அப்பொழுது ஜலம் அமர்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னும் எழு நாள் பொறுத்து, அவன் புறாவை வெளியே விட்டான்; அது அவனிடத்திற்குத் திரும்ப வரவில்லை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ுக்கு அறுநூற்றொரு வயதாகும் வருஷத்தில், முதல் மாதம் முதல் தேதியிலே பூமியின்மேல் இருந்த ஜலம் வற்றிப்போயிற்று; நோவா பேழையின் மேல் தட்டை எடுத்துப்பார்த்தான்; பூமியின்மேல் ஜலம் இல்லாதி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ுக்கு அறுநூற்றொரு வயதாகும் வருஷத்தில், முதல் மாதம் முதல் தேதியிலே பூமியின்மேல் இருந்த ஜலம் வற்றிப்போயிற்று; நோவா பேழையின் மேல் தட்டை எடுத்துப்பார்த்தான்; பூமியின்மேல் ஜலம் இல்லாதிருந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ரண்டாம் மாதம் இருபத்தேழாம் தேதியிலே பூமி காய்ந்திருந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தேவன் நோவாவை நோக்கி: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யும் உன்னோடேகூட உன் மனைவியும், உன் குமாரரும், உன் குமாரரின் மனைவிகளும் பேழையைவிட்டுப் புறப்படுங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னிடத்தில் இருக்கிற சகலவித மாம்சஜந்துக்களாகிய பறவைகளையும், மிருகங்களையும், பூமியின்மேல் ஊருகிற சகல பிராணிகளையும் உன்னோடே வெளியே வரவிடு; அவைகள் பூமியிலே திரளாய் வர்த்தித்து, பூமியின்மேல் பலுகிப் பெருகக்கடவது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னிடத்தில் இருக்கிற சகலவித மாம்சஜந்துக்களாகிய பறவைகளையும், மிருகங்களையும், பூமியின்மேல் ஊருகிற சகல பிராணிகளையும் உன்னோடே வெளியே வரவிடு; அவைகள் பூமியிலே திரளாய் வர்த்தித்து, பூமியின்மேல் பலுகிப் பெருகக்கடவது என்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னிடத்தில் இருக்கிற சகலவித மாம்சஜந்துக்களாகிய பறவைகளையும், மிருகங்களையும், பூமியின்மேல் ஊருகிற சகல பிராணிகளையும் உன்னோடே வெளியே வரவிடு; அவைகள் பூமியிலே திரளாய் வர்த்தித்து, பூமியின்மேல் பலுகிப் பெருகக்கடவது என்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நோவாவும், அவன் குமாரரும், அவன் மனைவியும், அவன் குமாரரின் மனைவிகளும் புறப்பட்டு வந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் நோவாவையும், அவனுடனே பேழையிலிருந்த சகல காட்டு மிருகங்களையும், சகல நாட்டு மிருகங்களையும் நினைத்தருளினார்; தேவன் பூமியின்மேல் காற்றை வீசப்பண்ணினார், அப்பொழுது ஜலம் அமர்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ூமியின்மேல் நடமாடுகிற சகல மிருகங்களும், ஊருகிற சகல பிராணிகளும், சகல பறவைகளும் ஜாதிஜாதியாய்ப் பேழையிலிருந்து புறப்பட்டு வந்தன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ூமியின்மேல் நடமாடுகிற சகல மிருகங்களும், ஊருகிற சகல பிராணிகளும், சகல பறவைகளும் ஜாதிஜாதியாய்ப் பேழையிலிருந்து புறப்பட்டு வந்தன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நோவா கர்த்தருக்கு ஒரு பலிபீடம் கட்டி, சுத்தமான சகல மிருகங்களிலும், சுத்தமான சகல பறவைகளிலும் சிலவற்றைத் தெரிந்துகொண்டு, அவைகளைப் பலிபீடத்தின்மேல் தகனபலிகளாகப் பலியிட்ட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நோவா கர்த்தருக்கு ஒரு பலிபீடம் கட்டி, சுத்தமான சகல மிருகங்களிலும், சுத்தமான சகல பறவைகளிலும் சிலவற்றைத் தெரிந்துகொண்டு, அவைகளைப் பலிபீடத்தின்மேல் தகனபலிகளாகப் பலியிட்ட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ுகந்த வாசனையைக் கர்த்தர் முகர்ந்தார். அப்பொழுது கர்த்தர் இனி நான் மனுஷன் நிமித்தம் பூமியைச் சபிப்பதில்லை; மனுஷனுடைய இருதயத்தின் நினைவுகள் அவன் சிறுவயதுதொடங்கிப் பொல்லாததாயிருகிறது; நான் இப்பொழுது செய்ததுபோல, இனி சகல ஜீவன்களையும் சங்கரிப்பதில்லை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ுகந்த வாசனையைக் கர்த்தர் முகர்ந்தார். அப்பொழுது கர்த்தர் இனி நான் மனுஷன் நிமித்தம் பூமியைச் சபிப்பதில்லை; மனுஷனுடைய இருதயத்தின் நினைவுகள் அவன் சிறுவயதுதொடங்கிப் பொல்லாததாயிருகிறது; நான் இப்பொழுது செய்ததுபோல, இனி சகல ஜீவன்களையும் சங்கரிப்பதில்லை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ூமியுள்ள நாளளவும் விதைப்பும் அறுப்பும், சீதளமும் உஷ்ணமும், கோடைகாலமும் மாரிகாலமும், பகலும் இரவும் ஒழிவதில்லை என்று தம்முடைய உள்ளத்தில் சொன்ன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ூமியுள்ள நாளளவும் விதைப்பும் அறுப்பும், சீதளமும் உஷ்ணமும், கோடைகாலமும் மாரிகாலமும், பகலும் இரவும் ஒழிவதில்லை என்று தம்முடைய உள்ளத்தில் சொன்ன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ழத்தின் ஊற்றுக்கண்களும், வானத்தின் மதகுகளும் அடைபட்டன; வானத்து மழையும் நின்று போயிற்ற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லம் பூமியிலிருந்து நாளுக்குநாள் வற்றிக்கொண்டே வந்தது, நூற்றைம்பது நாளுக்குப் பின்பு ஜலம் வடி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லம் பூமியிலிருந்து நாளுக்குநாள் வற்றிக்கொண்டே வந்தது, நூற்றைம்பது நாளுக்குப் பின்பு ஜலம் வடி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ழாம்மாதம் பதினேழாம் தேதியிலே பேழை அரராத் என்னும் மலைகளின்மேல் தங்கிற்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த்தாம் மாதம் மட்டும் ஜலம் வடிந்துகொண்டே வந்தது; பத்தாம் மாதம் முதல் தேதியிலே மலைச்சிகரங்கள் காணப்பட்டன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ற்பது நாள் சென்றபின், நோவா தான் பேழையில் செய்திருந்த ஜன்னலைத் திறந்த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55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ఒక కాకిని వెలుపలికి పోవిడిచెను. అది బయటికి వెళ్లి భూమిమీదనుండి నీళ్లు ఇంకిపోవువరకు ఇటు అట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ిరుగుచ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మరియు నీళ్లు నేలమీదనుండి తగ్గినవో లేదో చూచుటకు అతడు తన యొద్దనుండి నల్లపావుర మొకటి వెలుపల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ోవిడి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నీళ్లు భూమి అంతటి మీద నున్నందున తన అరకాలు నిలుపుటకు దానికి స్థలము దొరకలేదు గనుక ఓడలోనున్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యొద్దకు తిరిగి వచ్చెను. అప్పుడతడు చెయ్యి చాపి దాని పట్టుకొని ఓడలోనికి తీసికొ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అతడు మరి యేడుదినములు తాళి మరల ఆ నల్ల పావురమును ఓడలోనుండి వెలుపలికి విడి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సాయంకాలమున అది అతనియొద్దకు వచ్చి నప్పుడు త్రుంచబడిన ఓలీవచెట్టు ఆకు దాని నోటనుండెను గనుక నీళ్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భూమిమీదనుండి తగ్గిపోయెనని నోవహునకు తెలి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అతడింక మరి యేడు దినములు తాళి ఆ పావురమును వెలుపలికి విడిచెను. ఆ తరువాత అది అతని యొద్దకు తిరిగ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దేవుడు నోవహును అతనితోకూడ ఓడలోనున్న సమస్త జంతువులను సమస్త పశువులను జ్ఞాపకము చేసికొనెను. దేవు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ా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మరియు ఆరువందల ఒకటవ సంవత్సరము మొదటినెల తొలిదినమున నీళ్లు భూమిమీదనుండి యింకిపోయెను. నోవహు ఓడ కప్ప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ీసి చూచినప్పుడు నేల ఆరి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రెండవ నెల యిరువది యేడవ దినమున భూమియెండి 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అప్పుడు దేవు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నీవును నీతోకూడ నీ భార్యయు నీ కుమారులును నీ కోడండ్రును ఓడలోనుండి బయటికి రండ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పక్షులు పశువులు భూమిమీద ప్రాకు ప్రతి జాతి పురుగులు మొదలైన సమస్తశరీరులలో నీతోకూడ నున్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తిజంతువును వెంటబెట్టుకొని వెలుపలికి రావలెను. అవి భూమిమీద బహుగా విస్తరించి భూమిమీద ఫలి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భివృద్ధి పొందవలెనని నోవహు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కాబట్టి నోవహును అతనితో కూడ అతని కుమారులును అతని భార్యయు అతని కోడండ్రును బయటికి 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భూమిమీద వాయువు విసరునట్లు చేయుటవలన నీళ్లు తగ్గి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ప్రతి జంతువును ప్రాకు ప్రతి పురుగును ప్రతి పిట్టయు భూమిమీద సంచరించునవన్నియు వాటి వాటి జాతు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ొప్పున ఆ ఓడలోనుండి బయటికి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అప్పుడు నోవహు యెహోవాకు బలిపీఠము కట్టి, పవిత్ర పశువు లన్నిటిలోను పవిత్ర పక్షులన్నిటిలోను కొన్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ీసికొని ఆ పీఠముమీద దహనబలి అర్ప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అప్పుడు యెహోవా ఇంపయిన సువాసన నాఘ్రాణించిఇక మీదట నరులనుబట్టి భూమిని మరల శపించను. ఎందు కనగా నరు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హృదయాలోచన వారి బాల్యమునుండి చెడ్డది. నేనిప్పుడు చేసి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భూమి నిలిచియున్నంతవరకు వెదకాలమును కోతకాలమును శీతోష్ణములును వేసవి శీత కాలములును రాత్రింబగళ్ల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ఉండక మానవని తన హృద యములో అనుకొ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అగాధ జలముల ఊటలును ఆకాశపు తూములును మూయబడెను; ఆకా శమునుండి కురియుచున్న ప్రచండ వర్షము నిలిచి 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అప్పుడు నీళ్లు భూమిమీదనుండి క్రమ క్రమ ముగా తీసి పోవుచుండెను; నూట ఏబది దినము లైనతరు వాత నీళ్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గ్గిపో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ఏడవ నెల పదియేడవ దినమున ఓడ అరారాతు కొండలమీద నిలి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నీళ్లు పదియవ నెలవరకు క్రమముగా తగ్గుచువచ్చెను. పదియవ నెల మొదటి దినమున కొండల శిఖరములు కనబ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నలుబది దినములైన తరువాత నోవహు తాను చేసిన ఓడకిటికీ తీస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2026-07-25T14:21:44Z</dcterms:created>
  <dcterms:modified xsi:type="dcterms:W3CDTF">2026-07-25T14:21:44Z</dcterms:modified>
  <dc:title>ஆதியாகமம்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