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, இதுவே எருசலேம், புறஜாதிகளின் நடுவிலே நான் அதை வைத்தேன், அதைச் சுற்றிலும் தேசங்கள் இ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, இதுவே எருசலேம், புறஜாதிகளின் நடுவிலே நான் அதை வைத்தேன், அதைச் சுற்றிலும் தேசங்கள் இ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, நானே உனக்கு விரோதமாக வந்து, புறஜாதிகளுடைய கண்களுக்கு முன்பாக உன் நடுவிலே நீதி செலுத்த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, நானே உனக்கு விரோதமாக வந்து, புறஜாதிகளுடைய கண்களுக்கு முன்பாக உன் நடுவிலே நீதி செலுத்த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: மனுபுத்திரனே, சவரகன் கத்தியாகிய கருக்கான கத்தியை வாங்கி, அதினால் உன் தலையையும் உன் தாடியையும் சிரைத்துக்கொண்டு, பின்பு நிறுக்கும் தராசை எடுத்து, அந்த மயிரைப் பங்கிடக்கடவாய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ுன்பு செய்யாததும் இனிச்செய்யாதிருப்பதுமானவிதமாய் உனக்கு உன் எல்லா அருவருப்புகளினிமித்தமும் செய்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ுன்பு செய்யாததும் இனிச்செய்யாதிருப்பதுமானவிதமாய் உனக்கு உன் எல்லா அருவருப்புகளினிமித்தமும் செய்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ன் நடுவிலே பிதாக்கள் பிள்ளைகளைத் தின்பார்கள்; பிள்ளைகள் பிதாக்களைத் தின்பார்கள்; நான் உன்னில் நீதிசெலுத்தி உன்னில் மீதியாயிருப்பவர்களையெல்லாம் சகல திசைகளிலும் சிதறிப்போக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ன் நடுவிலே பிதாக்கள் பிள்ளைகளைத் தின்பார்கள்; பிள்ளைகள் பிதாக்களைத் தின்பார்கள்; நான் உன்னில் நீதிசெலுத்தி உன்னில் மீதியாயிருப்பவர்களையெல்லாம் சகல திசைகளிலும் சிதறிப்போக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ன் நடுவிலே பிதாக்கள் பிள்ளைகளைத் தின்பார்கள்; பிள்ளைகள் பிதாக்களைத் தின்பார்கள்; நான் உன்னில் நீதிசெலுத்தி உன்னில் மீதியாயிருப்பவர்களையெல்லாம் சகல திசைகளிலும் சிதறிப்போக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: மனுபுத்திரனே, சவரகன் கத்தியாகிய கருக்கான கத்தியை வாங்கி, அதினால் உன் தலையையும் உன் தாடியையும் சிரைத்துக்கொண்டு, பின்பு நிறுக்கும் தராசை எடுத்து, அந்த மயிரைப் பங்கிடக்கடவ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 என் கோபம் நிறைவேறும்; இப்படி நான் என் உக்கிரத்தை அவர்கள்மேல் தங்கப்பண்ணுகிறதினால் என்னை ஆற்றிக்கொள்வேன்; நான் என் உக்கிரத்தை அவர்களில் நிறைவேற்றும்போது, கர்த்தராகிய நான் என் வைராக்கியத்திலே இதைப் பேசினேன் என்று அறி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 என் கோபம் நிறைவேறும்; இப்படி நான் என் உக்கிரத்தை அவர்கள்மேல் தங்கப்பண்ணுகிறதினால் என்னை ஆற்றிக்கொள்வேன்; நான் என் உக்கிரத்தை அவர்களில் நிறைவேற்றும்போது, கர்த்தராகிய நான் என் வைராக்கியத்திலே இதைப் பேசினேன் என்று அறி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 என் கோபம் நிறைவேறும்; இப்படி நான் என் உக்கிரத்தை அவர்கள்மேல் தங்கப்பண்ணுகிறதினால் என்னை ஆற்றிக்கொள்வேன்; நான் என் உக்கிரத்தை அவர்களில் நிறைவேற்றும்போது, கர்த்தராகிய நான் என் வைராக்கியத்திலே இதைப் பேசினேன் என்று அறிவ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டந்துபோகிற யாவருடைய கண்களுக்கு முன்பாகவும் உன் சுற்றுப்புறத்தாராகிய ஜாதிகளுக்குள்ளே நான் உன்னைப் பாழும் நிந்தையுமாக்க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டந்துபோகிற யாவருடைய கண்களுக்கு முன்பாகவும் உன் சுற்றுப்புறத்தாராகிய ஜாதிகளுக்குள்ளே நான் உன்னைப் பாழும் நிந்தையுமாக்க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ோபத்தாலும் உக்கிரத்தாலும் கொடிய தண்டனைகளாலும், உன்னில் நீதிசெலுத்தும்போது, உன் சுற்றுப்புறத்தாராகிய ஜாதிகளுக்கு அது நிந்தையும் துர்க்கீர்த்தியும் எச்சரிப்பும் பிரமிப்புமாய் இருக்கும்; கர்த்தராகிய நான் இதைச் சொன்ன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ோபத்தாலும் உக்கிரத்தாலும் கொடிய தண்டனைகளாலும், உன்னில் நீதிசெலுத்தும்போது, உன் சுற்றுப்புறத்தாராகிய ஜாதிகளுக்கு அது நிந்தையும் துர்க்கீர்த்தியும் எச்சரிப்பும் பிரமிப்புமாய் இருக்கும்; கர்த்தராகிய நான் இதைச் சொன்ன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ோபத்தாலும் உக்கிரத்தாலும் கொடிய தண்டனைகளாலும், உன்னில் நீதிசெலுத்தும்போது, உன் சுற்றுப்புறத்தாராகிய ஜாதிகளுக்கு அது நிந்தையும் துர்க்கீர்த்தியும் எச்சரிப்பும் பிரமிப்புமாய் இருக்கும்; கர்த்தராகிய நான் இதைச் சொன்ன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ை அழிப்பதற்கு நான் அனுப்பும் அழிவுக்கேதுவான பஞ்சத்தின் கொடிய அம்புகளை நான் அவர்களுக்குள்ளே எய்யும்போது, நான் பஞ்சத்தை உங்கள்மேல் அதிகரிக்கப்பண்ணி, உங்கள் அப்பம் என்னும் ஆதரவுகோலை முறித்துப்போட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ை அழிப்பதற்கு நான் அனுப்பும் அழிவுக்கேதுவான பஞ்சத்தின் கொடிய அம்புகளை நான் அவர்களுக்குள்ளே எய்யும்போது, நான் பஞ்சத்தை உங்கள்மேல் அதிகரிக்கப்பண்ணி, உங்கள் அப்பம் என்னும் ஆதரவுகோலை முறித்துப்போட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ை அழிப்பதற்கு நான் அனுப்பும் அழிவுக்கேதுவான பஞ்சத்தின் கொடிய அம்புகளை நான் அவர்களுக்குள்ளே எய்யும்போது, நான் பஞ்சத்தை உங்கள்மேல் அதிகரிக்கப்பண்ணி, உங்கள் அப்பம் என்னும் ஆதரவுகோலை முறித்துப்போட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ஞ்சத்தையும், உன்னைப் பிள்ளையில்லாமற்போகப்பண்ணும் துஷ்டமிருகங்களையும் உங்களுக்கு விரோதமாக அனுப்புவேன்; கொள்ளைநோயும் இரத்தஞ்சிந்துதலும் உன்னில் சுற்றித்திரியும்; பட்டயத்தை நான் உன்மேல் வரப்பண்ணுவேன்; கர்த்தராகிய நான் இதைச் சொன்னேன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ஞ்சத்தையும், உன்னைப் பிள்ளையில்லாமற்போகப்பண்ணும் துஷ்டமிருகங்களையும் உங்களுக்கு விரோதமாக அனுப்புவேன்; கொள்ளைநோயும் இரத்தஞ்சிந்துதலும் உன்னில் சுற்றித்திரியும்; பட்டயத்தை நான் உன்மேல் வரப்பண்ணுவேன்; கர்த்தராகிய நான் இதைச் சொன்னே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ல் கொஞ்சம்மாத்திரம் எடுத்து, அதை உன் வஸ்திரத்தோரங்களில் முடிந்துவைப்பாய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தில் கொஞ்சம் எடுத்து, அதைத் தீயின் நடுவில் எறிந்து, அதை அக்கினியால் சுட்டெரிப்பாயாக; அதிலிருந்து இஸ்ரவேல் வம்சத்தார் அனைவருக்கும் விரோதமாக அக்கினி புற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தில் கொஞ்சம் எடுத்து, அதைத் தீயின் நடுவில் எறிந்து, அதை அக்கினியால் சுட்டெரிப்பாயாக; அதிலிருந்து இஸ்ரவேல் வம்சத்தார் அனைவருக்கும் விரோதமாக அக்கினி புற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us says the Lord GOD; This is Jerusalem: I have set it in the midst of the nation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ies that are round about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he has changed my judgments into wickedness more than the nations, and my statutes mor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tries that are round about her: for they have refused my judgments and my statutes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t walked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us says the Lord GOD; Because all of you multiplied more than the nations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 you, and have not walked in my statutes, neither have kept my judgments, neither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according to the judgments of the nations that are round about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thus says the Lord GOD; Behold, I, even I, am against you, and will execute judgme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you in the sight of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you, son of man, take you a sharp knife, take you a barber's razor, and cause it to pas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will do in you that which I have not done, and unto which I will not do any more the lik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of all yours abomi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the fathers shall eat the sons in the midst of you, and the sons shall ea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; and I will execute judgments in you, and the whole remnant of you will I scatter in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refore, as I live, says the Lord GOD; Surely, because you have defiled my sanctuary wit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detestable things, and with all yours abominations, therefore will I also diminish you;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mine eye spare, neither will I have any p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third part of you shall die with the pestilence, and with famine shall they be consum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you: and a third part shall fall by the sword round about you; and I will scatter a thi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ead and upon your beard: then take you balances to weigh, and divide the h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 into all the winds, and I will draw out a sword aft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hall mine anger be accomplished, and I will cause my fury to rest upon them, and I wi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forted: and they shall know that I the LORD have spoken it in my zeal, when I have accomplis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ury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oreover I will make you waste, and a reproach among the nations that are round about you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ght of all that pass 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it shall be a reproach and a taunt, an instruction and an astonishment unto the nation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round about you, when I shall execute judgments in you in anger and in fury and in furi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bukes. I the LORD have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I shall send upon them the evil arrows of famine, which shall be for their destruc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shall burn with fire a third part in the midst of the city, when the days of the siege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 will send to destroy you: and I will increase the famine upon you, and will break your staf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r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will I send upon you famine and evil beasts, and they shall bereave you: and pestilenc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shall pass through you; and I will bring the sword upon you. I the LORD have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filled: and you shall take a third part, and strike about it with a knife: and a third par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catter in the wind; and I will draw out a sword aft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shall also take thereof a few in number, and bind them in your ski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take of them again, and cast them into the midst of the fire, and burn them in the fire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shall a fire come forth into all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எசேக்கியேல்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