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presProps" Target="presProps.xml"/>
  <Relationship Id="rId113" Type="http://schemas.openxmlformats.org/officeDocument/2006/relationships/viewProps" Target="viewProps.xml"/>
  <Relationship Id="rId11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னுடைய ஊழியக்காரர் அவனை நோக்கி: ராஜசமுகத்தில் நின்று, அவருக்குப் பணிவிடை செய்யவும், ராஜாவாகிய எங்கள் ஆண்டவனுக்கு அனல் உண்டாகும்படி உம்முடைய மடியிலே படுத்துக்கொள்ளவும் கன்னியாகிய ஒரு சிறு பெண்ணை ராஜாவாகிய எங்கள் ஆண்டவனுக்குத் தேடுவோம் என்று சொல்லி,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ராஜாவின் ஊழியக்காரரும் தாவீது ராஜாவாகிய நம்முடைய ஆண்டவனை வாழ்த்துதல் செய்யவந்து: தேவன் சாலொமோனின் நாமத்தை உம்முடைய நாமத்தைப்பார்க்கிலும் பிரபலபடுத்தி, அவருடைய சிங்காசனத்தை உம்முடைய சிங்காசனத்தைப் பார்க்கிலும் பெரிதாக்குவாராக என்றார்கள்; ராஜா தம்முடைய கட்டிலின்மேல் குனிந்து பணிந்துகொண்டார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ராஜாவின் ஊழியக்காரரும் தாவீது ராஜாவாகிய நம்முடைய ஆண்டவனை வாழ்த்துதல் செய்யவந்து: தேவன் சாலொமோனின் நாமத்தை உம்முடைய நாமத்தைப்பார்க்கிலும் பிரபலபடுத்தி, அவருடைய சிங்காசனத்தை உம்முடைய சிங்காசனத்தைப் பார்க்கிலும் பெரிதாக்குவாராக என்றார்கள்; ராஜா தம்முடைய கட்டிலின்மேல் குனிந்து பணிந்துகொண்டார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னும் ராஜா: என்னுடைய கண்கள் காண இன்றையதினம் என் சிங்காசனத்தின்மேல் ஒருவனை வீற்றிருக்கச் செய்த இஸ்ரவேலின் தேவனாகிய கர்த்தருக்கு ஸ்தோத்திரம் என்று சொன்னார் என்ற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னும் ராஜா: என்னுடைய கண்கள் காண இன்றையதினம் என் சிங்காசனத்தின்மேல் ஒருவனை வீற்றிருக்கச் செய்த இஸ்ரவேலின் தேவனாகிய கர்த்தருக்கு ஸ்தோத்திரம் என்று சொன்னார் என்றா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ொழுது அதோனியாவின் விருந்தாளிகளெல்லாரும் அதிர்ந்து எழுந்திருந்து, அவரவர் தங்கள் வழியே போய்விட்டார்கள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தோனியா, சாலொமோனுக்குப் பயந்ததினால் எழுந்துபோய், பலிபீடத்தின் கொம்புகளைப் பிடித்துக்கொண்டான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தோனியா, சாலொமோனுக்குப் பயந்ததினால் எழுந்துபோய், பலிபீடத்தின் கொம்புகளைப் பிடித்துக்கொண்டான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தோ, அதோனியா ராஜாவாகிய சாலொமோனுக்குப் பயப்படுகிறான் என்றும், இதோ, அவன் பலிபீடத்தின் கொம்புகளைப் பிடித்துக்கொண்டு, ராஜாவாகிய சாலொமோன் தமது அடியானைப் பட்டயத்தாலே கொன்றுபோடுவதில்லை என்று இன்று எனக்கு ஆணையிடுவாராக என்கிறான் என்றும், சாலொமோனுக்கு அறிவிக்கப்பட்டது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தோ, அதோனியா ராஜாவாகிய சாலொமோனுக்குப் பயப்படுகிறான் என்றும், இதோ, அவன் பலிபீடத்தின் கொம்புகளைப் பிடித்துக்கொண்டு, ராஜாவாகிய சாலொமோன் தமது அடியானைப் பட்டயத்தாலே கொன்றுபோடுவதில்லை என்று இன்று எனக்கு ஆணையிடுவாராக என்கிறான் என்றும், சாலொமோனுக்கு அறிவிக்கப்பட்டது.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தோ, அதோனியா ராஜாவாகிய சாலொமோனுக்குப் பயப்படுகிறான் என்றும், இதோ, அவன் பலிபீடத்தின் கொம்புகளைப் பிடித்துக்கொண்டு, ராஜாவாகிய சாலொமோன் தமது அடியானைப் பட்டயத்தாலே கொன்றுபோடுவதில்லை என்று இன்று எனக்கு ஆணையிடுவாராக என்கிறான் என்றும், சாலொமோனுக்கு அறிவிக்கப்பட்ட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எல்லையிலெல்லாம் அழகான ஒரு பெண்ணைத் தேடி, சூனேம் ஊராளாகிய அபிஷாகைக் கண்டு, அவளை ராஜாவினிடத்தில் கொண்டுவ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எல்லையிலெல்லாம் அழகான ஒரு பெண்ணைத் தேடி, சூனேம் ஊராளாகிய அபிஷாகைக் கண்டு, அவளை ராஜாவினிடத்தில் கொண்டுவ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ெண் வெகு அழகாயிருந்தாள்; அவள் ராஜாவுக்கு உதவியாயிருந்து அவனுக்குப் பணிவிடைசெய்தாள்; ஆனாலும் ராஜா அவளை அறியவில்லை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ெண் வெகு அழகாயிருந்தாள்; அவள் ராஜாவுக்கு உதவியாயிருந்து அவனுக்குப் பணிவிடைசெய்தாள்; ஆனாலும் ராஜா அவளை அறியவில்லை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ீத்திற்குப் பிறந்த அதோனியா என்பவன்; நான் ராஜா ஆவேன் என்று சொல்லி, தன்னைத்தான் உயர்த்தி, தனக்கு இரதங்களையும் குதிரைவீரரையும், தனக்குமுன் ஓடும் ஐம்பது காலாட்களையும் சம்பாதி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ீத்திற்குப் பிறந்த அதோனியா என்பவன்; நான் ராஜா ஆவேன் என்று சொல்லி, தன்னைத்தான் உயர்த்தி, தனக்கு இரதங்களையும் குதிரைவீரரையும், தனக்குமுன் ஓடும் ஐம்பது காலாட்களையும் சம்பாதி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டைய தகப்பன்: நீ இப்படிச் செய்வானேன் என்று அவனை ஒருக்காலும் கடிந்துகொள்ளவில்லை; அவன் மிகவும் அழகுள்ளவனாயிருந்தான்; அப்சலோமுக்குப்பின் அவனுடைய தாய் அவனைப் பெற்ற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டைய தகப்பன்: நீ இப்படிச் செய்வானேன் என்று அவனை ஒருக்காலும் கடிந்துகொள்ளவில்லை; அவன் மிகவும் அழகுள்ளவனாயிருந்தான்; அப்சலோமுக்குப்பின் அவனுடைய தாய் அவனைப் பெற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செருயாவின் குமாரனாகிய யோவாபோடும், ஆசாரியனாகிய அபியத்தாரோடும் ஆலோசனைபண்ணிவந்தான்; அவர்கள் அவனிடத்திலிருந்து அவனுக்கு உதவிசெய்துவ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சாலொமோன்: அவன் யோக்கியன் என்று விளங்க நடந்து கொண்டால் அவன் தலைமயிரில் ஒன்றும் தரையிலே விழப்போகிறதில்லை; அவனிடத்தில் பொல்லாப்புக் காணப்படுமேயாகில், அவன் சாகவேண்டும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செருயாவின் குமாரனாகிய யோவாபோடும், ஆசாரியனாகிய அபியத்தாரோடும் ஆலோசனைபண்ணிவந்தான்; அவர்கள் அவனிடத்திலிருந்து அவனுக்கு உதவிசெய்துவ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சாரியனாகிய சாதோக்கும், யோய்தாவின் குமாரனாகிய பெனாயாவும், தீர்க்கதரிசியாகிய நாத்தானும், சீமேயியும், ரேயியும், தாவீதோடிருக்கிற பராக்கிரமசாலிகளும், அதோனியாவுக்கு உடந்தையாயிருக்கவ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சாரியனாகிய சாதோக்கும், யோய்தாவின் குமாரனாகிய பெனாயாவும், தீர்க்கதரிசியாகிய நாத்தானும், சீமேயியும், ரேயியும், தாவீதோடிருக்கிற பராக்கிரமசாலிகளும், அதோனியாவுக்கு உடந்தையாயிருக்க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ோனியா இன்றோகேலுக்குச் சமீபமான சோகெலெத் என்னும் கல்லின் அருகே ஆடுமாடுகளையும் கொழுத்த ஜந்துக்களையும் அடித்து, ராஜாவின் குமாரராகிய தன் சகோதரர் எல்லாரையும், ராஜாவின் ஊழியக்காரரான யூதாவின் மனுஷர் அனைவரையும் அழை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ோனியா இன்றோகேலுக்குச் சமீபமான சோகெலெத் என்னும் கல்லின் அருகே ஆடுமாடுகளையும் கொழுத்த ஜந்துக்களையும் அடித்து, ராஜாவின் குமாரராகிய தன் சகோதரர் எல்லாரையும், ராஜாவின் ஊழியக்காரரான யூதாவின் மனுஷர் அனைவரையும் அழை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ர்க்கதரிசியாகிய நாத்தானையும், பெனாயாவையும், பராக்கிரமசாலிகளையும், தன் சகோதரனாகிய சாலொமோனையும் அழைக்கவ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நாத்தான் சாலொமோனின் தாயாகிய பத்சேபாளை நோக்கி: நம்முடைய ஆண்டவனாகிய தாவீதுக்குத் தெரியாமல், ஆகீத்தின் குமாரனாகிய அதோனியா ராஜாவாகிற செய்தியை நீ கேட்கவில்லையா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நாத்தான் சாலொமோனின் தாயாகிய பத்சேபாளை நோக்கி: நம்முடைய ஆண்டவனாகிய தாவீதுக்குத் தெரியாமல், ஆகீத்தின் குமாரனாகிய அதோனியா ராஜாவாகிற செய்தியை நீ கேட்கவில்லையா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உன் பிராணனையும், உன் குமாரனாகிய சாலொமோனின் பிராணனையும் தப்புவிக்கும்படிக்கு நீ வா, உனக்கு நான் ஆலோசனை சொல்ல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உன் பிராணனையும், உன் குமாரனாகிய சாலொமோனின் பிராணனையும் தப்புவிக்கும்படிக்கு நீ வா, உனக்கு நான் ஆலோசனை சொல்ல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சாலொமோன்: அவன் யோக்கியன் என்று விளங்க நடந்து கொண்டால் அவன் தலைமயிரில் ஒன்றும் தரையிலே விழப்போகிறதில்லை; அவனிடத்தில் பொல்லாப்புக் காணப்படுமேயாகில், அவன் சாகவேண்டும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ாவீது ராஜாவினிடத்தில் போய்: ராஜாவாகிய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து அடியாளுக்கு ஆணையிடவில்லையா? அப்படியிருக்க, அதோனியா ராஜாவாகிறது என்ன? என்று அவரிடத்தில் கே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ாவீது ராஜாவினிடத்தில் போய்: ராஜாவாகிய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து அடியாளுக்கு ஆணையிடவில்லையா? அப்படியிருக்க, அதோனியா ராஜாவாகிறது என்ன? என்று அவரிடத்தில் கே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ாவீது ராஜாவினிடத்தில் போய்: ராஜாவாகிய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து அடியாளுக்கு ஆணையிடவில்லையா? அப்படியிருக்க, அதோனியா ராஜாவாகிறது என்ன? என்று அவரிடத்தில் கே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அங்கே ராஜாவோடே பேசிக்கொண்டிருக்கையில், நானும் உனக்குப் பின்வந்து, உன் வார்த்தைகளை உறுதிப்படுத்துவேன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அங்கே ராஜாவோடே பேசிக்கொண்டிருக்கையில், நானும் உனக்குப் பின்வந்து, உன் வார்த்தைகளை உறுதிப்படுத்துவேன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பத்சேபாள் பள்ளியறைக்குள் ராஜாவிடத்தில் போனாள்; ராஜா மிகவும் வயதுசென்றவனாயிருந்தான்; சூனேம் ஊராளாகிய அபிஷாக் ராஜாவுக்குப் பணிவிடை செய்துகொண்டிருந்த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பத்சேபாள் பள்ளியறைக்குள் ராஜாவிடத்தில் போனாள்; ராஜா மிகவும் வயதுசென்றவனாயிருந்தான்; சூனேம் ஊராளாகிய அபிஷாக் ராஜாவுக்குப் பணிவிடை செய்துகொண்டிருந்த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த்சேபாள் குனிந்து, ராஜாவை வணங்கினாள்; அப்பொழுது ராஜா: உனக்கு என்னவேண்டும் என்று கே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ள்: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்முடைய தேவனாகிய கர்த்தரைக் கொண்டு, உமது அடியாளுக்கு ஆணையிட்டீர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ள்: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்முடைய தேவனாகிய கர்த்தரைக் கொண்டு, உமது அடியாளுக்கு ஆணையிட்டீர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வனைப் பலிபீடத்திலிருந்து கொண்டுவர, ராஜாவாகிய சாலொமோன் ஆட்களை அனுப்பினான்; அவன் வந்து, ராஜாவாகிய சாலொமோனை வணங்கினான்; சாலொமோன் அவனைப் பார்த்து: உன் வீட்டிற்குப் போ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ொழுது, இதோ, அதோனியா, ராஜாவாகிறான்; என் ஆண்டவனாகிய ராஜாவே, நீர் அதை அறியவ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மாடுகளையும் கொழுத்த ஜந்துக்களையும் ஆடுகளையும் திரளாக அடித்து, ராஜாவின் குமாரர் அனைவரையும் ஆசாரியனாகிய அபியத்தாரையும், யோவாப் என்னும் படைத்தலைவனையும் அழைத்தான்; ஆனாலும் உமது அடியானாகிய சாலொமோனை அழைக்கவ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மாடுகளையும் கொழுத்த ஜந்துக்களையும் ஆடுகளையும் திரளாக அடித்து, ராஜாவின் குமாரர் அனைவரையும் ஆசாரியனாகிய அபியத்தாரையும், யோவாப் என்னும் படைத்தலைவனையும் அழைத்தான்; ஆனாலும் உமது அடியானாகிய சாலொமோனை அழைக்கவ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மாடுகளையும் கொழுத்த ஜந்துக்களையும் ஆடுகளையும் திரளாக அடித்து, ராஜாவின் குமாரர் அனைவரையும் ஆசாரியனாகிய அபியத்தாரையும், யோவாப் என்னும் படைத்தலைவனையும் அழைத்தான்; ஆனாலும் உமது அடியானாகிய சாலொமோனை அழைக்கவ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வாகிய என் ஆண்டவனே, ராஜாவாகிய என் ஆண்டவனுக்குப்பிறகு அவருடைய சிங்காசனத்தின்மேல் வீற்றிருப்பவன் இன்னான் என்று தங்களுக்கு அறிவிக்கவேண்டும் என்று இஸ்ரவேலர் அனைவரின் கண்களும் உம்மை நோக்கிக் கொண்டிருக்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வாகிய என் ஆண்டவனே, ராஜாவாகிய என் ஆண்டவனுக்குப்பிறகு அவருடைய சிங்காசனத்தின்மேல் வீற்றிருப்பவன் இன்னான் என்று தங்களுக்கு அறிவிக்கவேண்டும் என்று இஸ்ரவேலர் அனைவரின் கண்களும் உம்மை நோக்கிக் கொண்டிருக்கிற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றிவியாமற்போனால் ராஜாவாகிய என் ஆண்டவன் தம்முடைய பிதாக்களோடே படுத்துக்கொண்டபின்பு, நானும் என் குமாரனாகிய சாலொமோனும் குற்றவாளிகளாய் எண்ணப்படுவோம் என்றா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றிவியாமற்போனால் ராஜாவாகிய என் ஆண்டவன் தம்முடைய பிதாக்களோடே படுத்துக்கொண்டபின்பு, நானும் என் குமாரனாகிய சாலொமோனும் குற்றவாளிகளாய் எண்ணப்படுவோம் என்றா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ராஜாவோடே பேசிக்கொண்டிருக்கையில், தீர்க்கதரிசியாகிய நாத்தான் வந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ீர்க்கதரிசியாகிய நாத்தான் வந்திருக்கிறார் என்று ராஜாவுக்குத் தெரிவித்தார்கள்; அவன் ராஜாவுக்கு முன்பாகப் பிரவேசித்து முகங்குப்புற விழுந்து ராஜாவை வணங்க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வனைப் பலிபீடத்திலிருந்து கொண்டுவர, ராஜாவாகிய சாலொமோன் ஆட்களை அனுப்பினான்; அவன் வந்து, ராஜாவாகிய சாலொமோனை வணங்கினான்; சாலொமோன் அவனைப் பார்த்து: உன் வீட்டிற்குப் போ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ீர்க்கதரிசியாகிய நாத்தான் வந்திருக்கிறார் என்று ராஜாவுக்குத் தெரிவித்தார்கள்; அவன் ராஜாவுக்கு முன்பாகப் பிரவேசித்து முகங்குப்புற விழுந்து ராஜாவை வணங்க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த்தான்: ராஜாவாகிய என் ஆண்டவனே, அதோனியா எனக்குப் பின் ராஜாவாகி, அவனே என் சிங்காசனத்தின் மேல் வீற்றிருப்பான் என்று நீர் சொன்னதுண்டோ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த்தான்: ராஜாவாகிய என் ஆண்டவனே, அதோனியா எனக்குப் பின் ராஜாவாகி, அவனே என் சிங்காசனத்தின் மேல் வீற்றிருப்பான் என்று நீர் சொன்னதுண்டோ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இன்றையதினம் போய், மாடுகளையும் கொழுத்த ஜந்துக்களையும் ஆடுகளையும் திரளாக அடித்து, ராஜாவின் குமாரர் அனைவரையும் இராணுவத்தலைவரையும், ஆசாரியனாகிய அபியத்தாரையும் அழைத்தான்; அவர்கள் அவனுக்கு முன்பாகப் புசித்துக் குடித்து, ராஜாவாகிய அதோனியா வாழ்க என்று சொல்லுகி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இன்றையதினம் போய், மாடுகளையும் கொழுத்த ஜந்துக்களையும் ஆடுகளையும் திரளாக அடித்து, ராஜாவின் குமாரர் அனைவரையும் இராணுவத்தலைவரையும், ஆசாரியனாகிய அபியத்தாரையும் அழைத்தான்; அவர்கள் அவனுக்கு முன்பாகப் புசித்துக் குடித்து, ராஜாவாகிய அதோனியா வாழ்க என்று சொல்லுகி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இன்றையதினம் போய், மாடுகளையும் கொழுத்த ஜந்துக்களையும் ஆடுகளையும் திரளாக அடித்து, ராஜாவின் குமாரர் அனைவரையும் இராணுவத்தலைவரையும், ஆசாரியனாகிய அபியத்தாரையும் அழைத்தான்; அவர்கள் அவனுக்கு முன்பாகப் புசித்துக் குடித்து, ராஜாவாகிய அதோனியா வாழ்க என்று சொல்லுகிற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னாலும் உமது அடியானாகிய என்னையும், ஆசாரியனாகிய சாதோக்கையும், யோய்தாவின் குமாரனாகிய பெனாயாவையும், உமது அடியானாகிய சாலொமோனையும் அவன் அழைக்கவில்லை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னாலும் உமது அடியானாகிய என்னையும், ஆசாரியனாகிய சாதோக்கையும், யோய்தாவின் குமாரனாகிய பெனாயாவையும், உமது அடியானாகிய சாலொமோனையும் அவன் அழைக்கவில்லை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வாகிய என் ஆண்டவனுக்குப்பின் தமது சிங்காசனத்தில் வீற்றிருப்பவன் இவன் தான் என்று நீர் உமது அடியானுக்குத் தெரிவிக்காதிருக்கையில், இந்தக் காரியம் ராஜாவாகிய என் ஆண்டவன் கட்டளையால் நடந்திருக்குமோ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வாகிய என் ஆண்டவனுக்குப்பின் தமது சிங்காசனத்தில் வீற்றிருப்பவன் இவன் தான் என்று நீர் உமது அடியானுக்குத் தெரிவிக்காதிருக்கையில், இந்தக் காரியம் ராஜாவாகிய என் ஆண்டவன் கட்டளையால் நடந்திருக்குமோ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ராஜா வயதுசென்ற விர்த்தாப்பியனானபோது, வஸ்திரங்களினால் அவனை மூடினாலும், அவனுக்கு அனல் உண்டாகவில்லை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ாவீதுராஜா பிரதியுத்தரமாக: பத்சேபாளை என்னிடத்தில் வரவழையுங்கள் என்றான்; அவள் ராஜசமுகத்தில் பிரவேசித்து ராஜாவுக்கு முன்னே நின்றா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ாவீதுராஜா பிரதியுத்தரமாக: பத்சேபாளை என்னிடத்தில் வரவழையுங்கள் என்றான்; அவள் ராஜசமுகத்தில் பிரவேசித்து ராஜாவுக்கு முன்னே நின்றா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: உன் குமாரனாகிய சாலொமோன் எனக்குப்பின் அரசாண்டு, அவனே என் ஸ்தானத்தில் என் சிங்காசனத்தின்மேல் வீற்றிருப்பான் என்று நான் உனக்கு இஸ்ரவேலின் தேவனாகிய கர்த்தர்மேல் ஆணையிட்டபடியே, இன்றைக்குச் செய்து தீர்ப்பேன் என்பதை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ஆத்துமாவை எல்லா இக்கட்டுக்கும் நீங்கலாக்கி மீட்ட கர்த்தருடைய ஜீவனைக்கொண்டு சொல்லுகிறேன் என்று ஆணையிட்ட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ஆத்துமாவை எல்லா இக்கட்டுக்கும் நீங்கலாக்கி மீட்ட கர்த்தருடைய ஜீவனைக்கொண்டு சொல்லுகிறேன் என்று ஆணையிட்ட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ஆத்துமாவை எல்லா இக்கட்டுக்கும் நீங்கலாக்கி மீட்ட கர்த்தருடைய ஜீவனைக்கொண்டு சொல்லுகிறேன் என்று ஆணையிட்ட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பத்சேபாள் தரைமட்டும் குனிந்து ராஜாவை வணங்கி, என் ஆண்டவனாகிய தாவீதுராஜா என்றைக்கும் வாழ்க என்றா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பத்சேபாள் தரைமட்டும் குனிந்து ராஜாவை வணங்கி, என் ஆண்டவனாகிய தாவீதுராஜா என்றைக்கும் வாழ்க என்றா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தாவீதுராஜா, ஆசாரியனாகிய சாதோக்கையும் தீர்க்கதரிசியாகிய நாத்தானையும் யோய்தாவின் குமாரன் பெனாயாவையும் என்னிடத்தில் வரவழையுங்கள்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தாவீதுராஜா, ஆசாரியனாகிய சாதோக்கையும் தீர்க்கதரிசியாகிய நாத்தானையும் யோய்தாவின் குமாரன் பெனாயாவையும் என்னிடத்தில் வரவழையுங்கள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ராஜா வயதுசென்ற விர்த்தாப்பியனானபோது, வஸ்திரங்களினால் அவனை மூடினாலும், அவனுக்கு அனல் உண்டாகவில்லை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ராஜாவுக்கு முன்பாகப் பிரவேசித்தபோது, ராஜா அவர்களை நோக்கி: நீங்கள் உங்கள் ஆண்டவனுடைய சேவகரைக் கூட்டிக்கொண்டு, என் குமாரனாகிய சாலொமோனை என் கோவேறுகழுதையின்மேல் ஏற்றி, அவனைக் கீகோனுக்கு அழைத்துக்கொண்டு போங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ராஜாவுக்கு முன்பாகப் பிரவேசித்தபோது, ராஜா அவர்களை நோக்கி: நீங்கள் உங்கள் ஆண்டவனுடைய சேவகரைக் கூட்டிக்கொண்டு, என் குமாரனாகிய சாலொமோனை என் கோவேறுகழுதையின்மேல் ஏற்றி, அவனைக் கீகோனுக்கு அழைத்துக்கொண்டு போங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ங்கே ஆசாரியாகிய சாதோக்கும் தீர்க்கதரிசியாகிய நாத்தானும் அவனை இஸ்ரவேலின் மேல் ராஜாவாக அபிஷேகம் பண்ணக்கடவர்கள்; பின்பு எக்காள்ம் ஊதி, ராஜாவாகிய சாலொமோன் வாழ்க என்று வாழ்த்துங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ங்கே ஆசாரியாகிய சாதோக்கும் தீர்க்கதரிசியாகிய நாத்தானும் அவனை இஸ்ரவேலின் மேல் ராஜாவாக அபிஷேகம் பண்ணக்கடவர்கள்; பின்பு எக்காள்ம் ஊதி, ராஜாவாகிய சாலொமோன் வாழ்க என்று வாழ்த்துங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ின்பின்பு அவன் நகர்வலம் வந்து, என் சிங்காசனத்தில் வீற்றிருக்கும்படி, அவனைக் கூட்டிக்கொண்டு வாருங்கள்; அவனே என் ஸ்தானத்தில் ராஜாவாயிருப்பான்; அவன் இஸ்ரவேலின்மேலும் யூதாவின்மேலும் தலைவனாயிருக்கும்படி அவனை ஏற்படுத்தினேன் என்ற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ின்பின்பு அவன் நகர்வலம் வந்து, என் சிங்காசனத்தில் வீற்றிருக்கும்படி, அவனைக் கூட்டிக்கொண்டு வாருங்கள்; அவனே என் ஸ்தானத்தில் ராஜாவாயிருப்பான்; அவன் இஸ்ரவேலின்மேலும் யூதாவின்மேலும் தலைவனாயிருக்கும்படி அவனை ஏற்படுத்தினேன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யோய்தாவின் குமாரன் பெனாயா ராஜாவுக்குப் பிரதியுத்தரமாக: ஆமென், ராஜாவாகிய என் ஆண்டவனுடைய தேவனாகிய கர்த்தரும் இப்படியே சொல்வாராக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யோய்தாவின் குமாரன் பெனாயா ராஜாவுக்குப் பிரதியுத்தரமாக: ஆமென், ராஜாவாகிய என் ஆண்டவனுடைய தேவனாகிய கர்த்தரும் இப்படியே சொல்வாராக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் ராஜாவாகிய என் ஆண்டவனோடே எப்படி இருந்தாரோ, அப்படியே அவர் சாலொமோனோடும் இருந்து, தாவீது ராஜாவாகிய என் ஆண்டவனுடைய சிங்காசனத்தைப்பார்க்கிலும் அவருடைய சிங்காசனத்தைப் பெரிதாக்குவாராக என்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் ராஜாவாகிய என் ஆண்டவனோடே எப்படி இருந்தாரோ, அப்படியே அவர் சாலொமோனோடும் இருந்து, தாவீது ராஜாவாகிய என் ஆண்டவனுடைய சிங்காசனத்தைப்பார்க்கிலும் அவருடைய சிங்காசனத்தைப் பெரிதாக்குவாராக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னுடைய ஊழியக்காரர் அவனை நோக்கி: ராஜசமுகத்தில் நின்று, அவருக்குப் பணிவிடை செய்யவும், ராஜாவாகிய எங்கள் ஆண்டவனுக்கு அனல் உண்டாகும்படி உம்முடைய மடியிலே படுத்துக்கொள்ளவும் கன்னியாகிய ஒரு சிறு பெண்ணை ராஜாவாகிய எங்கள் ஆண்டவனுக்குத் தேடுவோம் என்று சொல்லி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டியே ஆசாரியனாகிய சாதோக்கும், தீர்க்கதரிசியாகிய நாத்தானும், யோய்தாவின் குமாரன் பெனாயாவும், கிரேத்தியரும் பிலேத்தியரும் போய், சாலொமோனைத் தாவீது ராஜாவினுடைய கோவேறுகழுதையின்மேல் ஏற்றி, அவனைக் கீகோனுக்கு நடத்திக்கொண்டுபோன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டியே ஆசாரியனாகிய சாதோக்கும், தீர்க்கதரிசியாகிய நாத்தானும், யோய்தாவின் குமாரன் பெனாயாவும், கிரேத்தியரும் பிலேத்தியரும் போய், சாலொமோனைத் தாவீது ராஜாவினுடைய கோவேறுகழுதையின்மேல் ஏற்றி, அவனைக் கீகோனுக்கு நடத்திக்கொண்டுபோன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டியே ஆசாரியனாகிய சாதோக்கும், தீர்க்கதரிசியாகிய நாத்தானும், யோய்தாவின் குமாரன் பெனாயாவும், கிரேத்தியரும் பிலேத்தியரும் போய், சாலொமோனைத் தாவீது ராஜாவினுடைய கோவேறுகழுதையின்மேல் ஏற்றி, அவனைக் கீகோனுக்கு நடத்திக்கொண்டுபோன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சாரியனாகிய சாதோக்கு தைலக்கொம்பைக் கூடாரத்திலிருந்து எடுத்துக் கொண்டுபோய், சாலொமோனை அபிஷேகம்பண்ணினான்; அப்பொழுது எக்காளம் ஊதி, ஜனங்களெல்லாரும் ராஜாவாகிய சாலொமோன் வாழ்க என்று வாழ்த்தின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சாரியனாகிய சாதோக்கு தைலக்கொம்பைக் கூடாரத்திலிருந்து எடுத்துக் கொண்டுபோய், சாலொமோனை அபிஷேகம்பண்ணினான்; அப்பொழுது எக்காளம் ஊதி, ஜனங்களெல்லாரும் ராஜாவாகிய சாலொமோன் வாழ்க என்று வாழ்த்தின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ற்பாடு ஜனங்களெல்லாரும் அவன் பிறகாலே போனார்கள்; ஜனங்கள் நாகசுரங்களை ஊதி, பூமி அவர்கள் சத்தத்தினால் அதிரத்தக்கதாக மகா பூரிப்பாய்ச் சந்தோஷித்த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ற்பாடு ஜனங்களெல்லாரும் அவன் பிறகாலே போனார்கள்; ஜனங்கள் நாகசுரங்களை ஊதி, பூமி அவர்கள் சத்தத்தினால் அதிரத்தக்கதாக மகா பூரிப்பாய்ச் சந்தோஷித்த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தோனியாவும் அவனோடிருந்த எல்லா விருந்தாளிகளும் போஜனம் பண்ணி முடிந்தபோது அதைக் கேட்டார்கள்; யோவாப் எக்காளசத்தத்தைக் கேட்டபோது, நகரத்தில் உண்டாயிருக்கிற ஆரவாரம் என்ன என்று விசாரித்த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தோனியாவும் அவனோடிருந்த எல்லா விருந்தாளிகளும் போஜனம் பண்ணி முடிந்தபோது அதைக் கேட்டார்கள்; யோவாப் எக்காளசத்தத்தைக் கேட்டபோது, நகரத்தில் உண்டாயிருக்கிற ஆரவாரம் என்ன என்று விசாரித்த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தோனியாவும் அவனோடிருந்த எல்லா விருந்தாளிகளும் போஜனம் பண்ணி முடிந்தபோது அதைக் கேட்டார்கள்; யோவாப் எக்காளசத்தத்தைக் கேட்டபோது, நகரத்தில் உண்டாயிருக்கிற ஆரவாரம் என்ன என்று விசாரி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னுடைய ஊழியக்காரர் அவனை நோக்கி: ராஜசமுகத்தில் நின்று, அவருக்குப் பணிவிடை செய்யவும், ராஜாவாகிய எங்கள் ஆண்டவனுக்கு அனல் உண்டாகும்படி உம்முடைய மடியிலே படுத்துக்கொள்ளவும் கன்னியாகிய ஒரு சிறு பெண்ணை ராஜாவாகிய எங்கள் ஆண்டவனுக்குத் தேடுவோம் என்று சொல்லி,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ன் பேசிக்கொண்டிருக்கையில், ஆசாரியனாகிய அபியத்தாரின் குமாரன் யோனத்தான் வந்தான்; அப்பொழுது அதோனியா, உள்ளே வா, நீ கெட்டிக்காரன், நீ நற்செய்தி கொண்டுவருகிறவன் என்றா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ன் பேசிக்கொண்டிருக்கையில், ஆசாரியனாகிய அபியத்தாரின் குமாரன் யோனத்தான் வந்தான்; அப்பொழுது அதோனியா, உள்ளே வா, நீ கெட்டிக்காரன், நீ நற்செய்தி கொண்டுவருகிறவன் என்றா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யோனத்தான் அதோனியாவுக்குப் பிரதியுத்தரமாக: ஏது, தாவீதுராஜாவாகிய நம்முடைய ஆண்டவன் சாலொமோனை ராஜாவாக்கினாரே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ராஜா ஆசாரியனாகிய சாதோக்கையும், தீர்க்கதரிசியாகிய நாத்தானையும், யோய்தாவின் குமாரன் பெனாயாவையும், கிரேத்தியரையும் பிலேத்தியரையும் அவனோடே அனுப்பினார்; அவர்கள் அவனை ராஜாவுடைய கோவேறுகழுதையின்மேல் ஏற்றினார்கள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ராஜா ஆசாரியனாகிய சாதோக்கையும், தீர்க்கதரிசியாகிய நாத்தானையும், யோய்தாவின் குமாரன் பெனாயாவையும், கிரேத்தியரையும் பிலேத்தியரையும் அவனோடே அனுப்பினார்; அவர்கள் அவனை ராஜாவுடைய கோவேறுகழுதையின்மேல் ஏற்றினார்கள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ராஜா ஆசாரியனாகிய சாதோக்கையும், தீர்க்கதரிசியாகிய நாத்தானையும், யோய்தாவின் குமாரன் பெனாயாவையும், கிரேத்தியரையும் பிலேத்தியரையும் அவனோடே அனுப்பினார்; அவர்கள் அவனை ராஜாவுடைய கோவேறுகழுதையின்மேல் ஏற்றினார்கள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சாரியனாகிய சாதோக்கும், தீர்க்கதரிசியாகிய நாத்தானும், அவனைக் கீகோனிலே ராஜாவாக அபிஷேகம்பண்ணினார்கள்; நகரமெல்லாம் முழங்கத்தக்கதாக அங்கேயிருந்து பூரிப்போடே புறப்பட்டுப் போனார்கள்; நீங்கள் கேட்ட இரைச்சல் அதுதான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சாரியனாகிய சாதோக்கும், தீர்க்கதரிசியாகிய நாத்தானும், அவனைக் கீகோனிலே ராஜாவாக அபிஷேகம்பண்ணினார்கள்; நகரமெல்லாம் முழங்கத்தக்கதாக அங்கேயிருந்து பூரிப்போடே புறப்பட்டுப் போனார்கள்; நீங்கள் கேட்ட இரைச்சல் அதுதான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ல்லாமலும் சாலொமோன் ராஜாங்கத்துக்குரிய சிங்காசனத்தின்மேல் வீற்றிருக்கிறா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ராஜாவின் ஊழியக்காரரும் தாவீது ராஜாவாகிய நம்முடைய ஆண்டவனை வாழ்த்துதல் செய்யவந்து: தேவன் சாலொமோனின் நாமத்தை உம்முடைய நாமத்தைப்பார்க்கிலும் பிரபலபடுத்தி, அவருடைய சிங்காசனத்தை உம்முடைய சிங்காசனத்தைப் பார்க்கிலும் பெரிதாக்குவாராக என்றார்கள்; ராஜா தம்முடைய கட்டிலின்மேல் குனிந்து பணிந்துகொண்ட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the king may get h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omon better than your name, and make his throne greater than your throne. And the king bow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upon the b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also thus said the king, Blessed be the LORD God of Israel, which has given one to sit o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ne this day, mine eyes even seeing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all the guest that were with Adonijah were afraid, and rose up, and went every man his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 Adonijah feared because of Solomon, and arose, and went, and caught hold on the hor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 it was told Solomon, saying, Behold, Adonijah fears king Solomon: for, lo, he has ca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 on the horns of the altar, saying, Let king Solomon swear unto me today that he will not sl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ervant with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o they sought for a fair damsel throughout all the coasts of Israel, and found Abishag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unammite, and brought her to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damsel was very fair, and cherished the king, and ministered to him: but the king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xual contact with her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Adonijah the son of Haggith exalted himself, saying, I will be king: and he prepared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riots and horsemen, and fifty men to run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is father had not displeased him at any time in saying, Why have you done so? and he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a very goodly man; and his mother bare him after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conferred with Joab the son of Zeruiah, and with Abiathar the priest: and they follow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And Solomon said, If he will show himself a worthy man, there shall not an hair of him fall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donijah help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Zadok the priest, and Benaiah the son of Jehoiada, and Nathan the prophet, and Shimei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, and the mighty men which belonged to David, were not with Adonij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donijah slew sheep and oxen and fat cattle by the stone of Zoheleth, which is by Enrog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alled all his brethren the king's sons, and all the men of Judah the king's servan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Nathan the prophet, and Benaiah, and the mighty men, and Solomon his brother, he called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refore Nathan spoke unto Bathsheba the mother of Solomon, saying, Have you not hear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donijah the son of Haggith does reign, and David our lord knows it n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therefore come, let me, I pray you, give you counsel, that you may save yours own lif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fe of your son Solo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: but if wickedness shall be found in him, he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Go and get you in unto king David, and say unto him, Did not you, my lord, O king, swear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handmaid, saying, Assuredly Solomon your son shall reign after me, and he shall sit upo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ne? why then does Adonijah reig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hold, while you yet talk there with the king, I also will come in after you, and confirm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Bathsheba went in unto the king into the chamber: and the king was very old; and Abisha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unammite ministered unto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Bathsheba bowed, and did reverence unto the king. And the king said, What would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she said unto him, My lord, you sware by the LORD your God unto yours handmai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uredly Solomon your son shall reign after me, and he shall sit upon my thr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So king Solomon sent, and they brought him down from the altar. And he came and bowed himself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now, behold, Adonijah reigns; and now, my lord the king, you know it n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has slain oxen and fat cattle and sheep in abundance, and has called all the s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, and Abiathar the priest, and Joab the captain of the host: but Solomon your servant has h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you, my lord, O king, the eyes of all Israel are upon you, that you should tell them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it on the throne of my lord the king afte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Otherwise it shall come to pass, when my lord the king shall sleep with his fathers, that I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on Solomon shall be counted offen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, lo, while she yet talked with the king, Nathan the prophet also came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told the king, saying, Behold Nathan the prophet. And when he was come in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Solomon: and Solomon said unto him, Go to your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, he bowed himself before the king with his face to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Nathan said, My lord, O king, have you said, Adonijah shall reign after me, and he shall s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my thro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For he is gone down this day, and has slain oxen and fat cattle and sheep in abundance, an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ed all the king's sons, and the captains of the host, and Abiathar the priest; and, behold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and drink before him, and say, God save king Adonij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me, even me your servant, and Zadok the priest, and Benaiah the son of Jehoiada,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 Solomon, has he not ca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s this thing done by my lord the king, and you have not showed it unto your servant, who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t on the throne of my lord the king after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king David was old and stricken in years; and they covered him with clothes, but he got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king David answered and said, Call me Bathsheba. And she came into the king's presen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od before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king swore, and said, As the LORD lives, that has redeemed my soul out of all distre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Even as I swore unto you by the LORD God of Israel, saying, Assuredly Solomon your son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 after me, and he shall sit upon my throne in my position; even so will I certainly do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Bathsheba bowed with her face to the earth, and did reverence to the king, and said, Le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king David live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king David said, Call me Zadok the priest, and Nathan the prophet, and Benaiah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oiada. And they came before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king also said unto them, Take with you the servants of your lord, and cause Solomon my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ride upon mine own mule, and bring him down to Gih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let Zadok the priest and Nathan the prophet anoint him there king over Israel: and blow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with the trumpet, and say, God save king Solo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n all of you shall come up after him, that he may come and sit upon my throne; for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king in my position: and I have appointed him to be ruler over Israel and over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Benaiah the son of Jehoiada answered the king, and said, Amen: the LORD God of my lor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say so to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s the LORD has been with my lord the king, even so be he with Solomon, and make his thr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er than the throne of my lord king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refore his servants said unto him, Let there be sought for my lord the king a young virg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So Zadok the priest, and Nathan the prophet, and Benaiah the son of Jehoiada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rethites, and the Pelethites, went down, and caused Solomon to ride upon king David's mul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him to Gih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Zadok the priest took an horn of oil out of the tabernacle, and anointed Solomon.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w the trumpet; and all the people said, God save king Solo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all the people came up after him, and the people piped with pipes, and rejoiced with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y, so that the earth rent with the sound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Adonijah and all the guest that were with him heard it as they had made an end of ea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hen Joab heard the sound of the trumpet, he said, Wherefore is this noise of the city being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upro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et her stand before the king, and let her cherish him, and let her lie in your bosom, tha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while he yet spoke, behold, Jonathan the son of Abiathar the priest came; and Adonijah s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, Come in; for you are a valiant man, and bring good tid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Jonathan answered and said to Adonijah, Verily our lord king David has made Solomon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the king has sent with him Zadok the priest, and Nathan the prophet, and Benaiah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oiada, and the Cherethites, and the Pelethites, and they have caused him to ride upon the kin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Zadok the priest and Nathan the prophet have anointed him king in Gihon: and they are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from thence rejoicing, so that the city rang again. This is the noise that all of you have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also Solomon sits on the throne of the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moreover the king's servants came to bless our lord king David, saying, God make the na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2026-07-19T20:00:00Z</dcterms:created>
  <dcterms:modified xsi:type="dcterms:W3CDTF">2026-07-19T20:00:00Z</dcterms:modified>
  <dc:title>1 இராஜாக்கள்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