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5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e offer of salvation,
To all the world made known ;
The only sure foundation
Is Christ, the Corner-Stone.
No other name is given,
No other way is known ;
'Tis Jesus Christ, the First and Last--
He saves, and He alone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ne only door of heaven
Stands open wide to-day;
One sacrifice is given-- 
'Tis Christ, the Living Wa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My only song and story
Is Jesus died for me;
My only hope for glory--
The Cross of Calvar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2026-07-30T14:37:59Z</dcterms:created>
  <dcterms:modified xsi:type="dcterms:W3CDTF">2026-07-30T14:37:59Z</dcterms:modified>
  <dc:title>Hymn : 84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