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லகேம் ஊரோரம் சத்திரத்தை நாடி
கர்த்தன் இயேசு பாலனுக்கு துத்தியங்கள் பாடி
பக்தியுடன் இத்தினம் வா ஓட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லம் நிறைவேறின போதிஸ்திரியின் வித்து 
சீல கன்னி கர்ப்பத்தில் ஆவியால் உற்பவித்துப்
பாலனான இயேசு நமின் சொத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ையில்லா ஞானபரன் வெல்லைமலையோரம்
புல்லணையிலே பிறந்தார் இல்லமெங்குமீரம் 
தொல்லை மிகும் அவ்விருட்டு நே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் புவி வாழ் ராஜனுக்கு மாட்டகந்தான் வீடோ
வானவர்க்கு வாய்த்த மெத்தை வாடின புல்பூண்டோ 
ஈனக் கோலமிது விந்தையல்ல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்தரத்தில் பாடுகின்றார் தூதர் சேனை கூடி
மந்தை ஆயர் ஓடுகின்றார் பாடல் கேட்கத் தேடி
இன்றிரவில் என்ன இந்த மோட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ட்டிடையர் அஞ்சுகின்றார் அவர் மகிமை கண்டு
அட்டியின்றி காபிரியேல் சொன்ன செய்தி கொண்டு
நாட்டமுடன் ரட்சகரைக் க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ந்திரியுடு கண்டரசர் மூவர் நடந்தாரே
சந்திரத் தூபப் போளம் வைத்துச் சுதனைப் பணிந்தாரே
விந்தையது பார்க்கலாம் வா நே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2026-07-30T12:38:59Z</dcterms:created>
  <dcterms:modified xsi:type="dcterms:W3CDTF">2026-07-30T12:38:59Z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