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குருசண்டை ஏங்கி நின்றேன்
திரு இரத்தம் புரண்டோடி பெரு வெள்ளமாய்
என் மீது பாய்ந்திட நான் சுத்தமாயினேன்
என் பாவம் நீங்கின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ண் வாழ்வில் இன்பங்கள் வெறுத்துமே
விண் வாழ்வின் நன்மைகள் நாம் பெற்றிட
உன்னத ஜீவனை என்னில் நீர் ஈந்ததால்
உம்மை என்றும் துதிப்பேன்
என்றும் உம்மை துதிப்ப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ம் சித்தம் செய்து நான் ஜீவித்திட
உம் பெலனாம் என்னை தேற்றிடுமே
ஆத்தும பாரம் நான் பெற்றென்றும் உமக்காய்
ஊழியம் செய்திடவே
தேவா அருள் செய்குவ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ன்னத ஆவியை என்னில் ஊற்றும்
இந்நிலம் தன்னில் நான் பிராகாசிக்க
கஷ்டங்கள் வந்தாலும் நஷ்டங்கள் வந்தாலும்
உம் கரம் பற்றிடுவேன்
உம் வழி நான் நடப்ப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ிலுவைக் காட்சியைக் கண்டிடுவேன்
அதை எண்ணி தினமும் வாழ்ந்திடுவேன்
சாந்த சொரூபியாம் ஏசுவின் சிலுவையில்
சாய்ந்திடுவேன் நானும்
ஏசுவை என்றும் விட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என்னையே முற்றிலும் உம் கரத்தில்
ஜீவ பலியாக படைக்கிறேன்
மன்னவா விண்மீது நீர் வரும் வேளையில்
ஏழையான் காணப்பட
நீர் என்னைக் காத்துக் கொள்வ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2026-07-09T08:55:23Z</dcterms:created>
  <dcterms:modified xsi:type="dcterms:W3CDTF">2026-07-09T08:55:23Z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