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கிட்டி சேர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ரம் பிடித்த நாய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த தூ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ட்கொண்ட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ே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ுதியினிலே வாழ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ளரே என் மணவ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அநாதி தேவன்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ுயங்கள் ஆதா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சகாயம் செய்யும் கேட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உம் பிரசன்னம் போத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நிறை பட்ட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சீர்படுத்தும் சிருஷ்டி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ிரப்படுத்த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பெலப்படுத்தும் போத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நிறுத்தும் நாயக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எனக்கு போத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சன்னம் பிரசன்னம் தேவ பிரசன்ன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காலமே தேடுகிற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முடன் நாடுகிற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மெல்லாம் மாயைய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ொன்றே போதும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னும் உம்மை அறிய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2026-07-30T22:01:01Z</dcterms:created>
  <dcterms:modified xsi:type="dcterms:W3CDTF">2026-07-30T22:01:01Z</dcterms:modified>
  <dc:title>துதிப் பாடல்கள் : 559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