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 தண்ணீர்களைத் தம்முடைய கார்மேகங்களில் கட்டிவைக்கிறார்; அதின் பாரத்தினால் மேகம் கிழிகிறதில்லை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 தமது சிங்காசனம் நிற்கும் ஆகாசத்தை ஸ்திரப்படுத்தி, அதின்மேல் தமது மேகத்தை விரிக்கி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 தண்ணீர்கள்மேல் சக்கரவட்டம் தீர்த்தார்; வெளிச்சமும் இருளும் முடியுமட்டும் அப்படியே இருக்க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ுடைய கண்டிதத்தால் வானத்தின் தூண்கள் அதிர்ந்து தத்தளிக்க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 தமது வல்லமையினால் சமுத்திரக் கொந்தளிப்பை அமரப்பண்ணி, தமது ஞானத்தினால் அதின் மூர்க்கத்தை அடக்குகி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மது ஆவியினால் வானத்தை அலங்கரித்தார்; அவருடைய கரம் நெளிவான சர்ப்ப நட்சத்திரத்தை உருவாக்கிற்ற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தோ, இவைகள் அவருடைய கிரியையில் கடைகோடியானவைகள், அவரைக்குறித்து நாங்கள் கேட்டது எவ்வளவு கொஞ்சம்; அவருடைய வல்லமையின் இடிமுழக்கத்தை அறிந்தவன் யார் என்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தோ, இவைகள் அவருடைய கிரியையில் கடைகோடியானவைகள், அவரைக்குறித்து நாங்கள் கேட்டது எவ்வளவு கொஞ்சம்; அவருடைய வல்லமையின் இடிமுழக்கத்தை அறிந்தவன் யார் என்ற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பு மறுமொழியாக: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ிடனில்லாதவனுக்கு நீ எப்படி ஒத்தாசைபண்ணினாய்? பெலனற்ற கையை நீ எப்படி ஆதரித்தாய்?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 ஞானமில்லாதவனுக்கு எப்படி உசாவுதுணையாயிருந்து, மெய்ப்பொருளைக் குறைவற அறிவித்தாய்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 ஞானமில்லாதவனுக்கு எப்படி உசாவுதுணையாயிருந்து, மெய்ப்பொருளைக் குறைவற அறிவித்தாய்?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யாருக்கு அறிவைப் போதித்தாய்? உன்னிடத்திலிருந்து புறப்பட்ட ஆவி யாருடையது?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ஜலத்தின் கீழ் மடிந்தவர்களுக்கும், அவர்களோடே தங்குகிறவர்களுக்கும் தத்தளிப்பு உண்ட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ுக்கு முன்பாகப் பாதாளம் வெளியாய்த் திறந்திருக்கிறது; நரகம் மூடப்படாதிருக்கிற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 உத்தரமண்டலத்தை வெட்டவெளியிலே விரித்து, பூமியை அந்தரத்திலே தொங்கவைக்கி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075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He binds up the waters in his thick clouds; and the cloud is not rent under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He holds back the face of his throne, and spreads his cloud upon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He has compassed the waters with bounds, until the day and night come to an e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 pillars of heaven tremble and are astonished at his repro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He divides the sea with his power, and by his understanding he strikes through the prou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By his spirit he has garnished the heavens; his hand has formed the crooked serp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Lo, these are parts of his ways: but how little a portion is heard of him? but the thunder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power who can understan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But Job answered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How have you helped him that is without power? how save you the arm that has no strengt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How have you counselled him that has no wisdom? and how have you plentifully declared the th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s it i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o whom have you uttered words? and whose spirit came from 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Dead things are formed from under the waters, and the inhabitants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Hell is naked before him, and destruction has no cover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He stretches out the north over the empty place, and hangs the earth upon noth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2026-07-19T20:01:00Z</dcterms:created>
  <dcterms:modified xsi:type="dcterms:W3CDTF">2026-07-19T20:01:00Z</dcterms:modified>
  <dc:title>யோபு : 26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