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rch on, march on ! sing joyfully,
While the world, into hie awaking, [Day,
Hails the bright, bright ray of the glad Easter
O'er the hills in beauty breaking !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rch on, while in praise every heart we raise
To Him, our King all-glorious,
For He lives on high no more to die,
And shall reign o'er the earth victorious !
March on, march on ! Etc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March on, and proclaim our Re-deemer's name,
Who rent the grave asunder,
And the angel eyes that saw Him rise,
How they gazed on the scene with wonder !
March on, march on ! Etc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March on, and rejoice with a tuneful voice,
Ring out a grateful chorus;
To His courts away, oh, haste to-day,
Where the Saviour has gone before US !
March on, march on I etc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2026-07-25T11:43:23Z</dcterms:created>
  <dcterms:modified xsi:type="dcterms:W3CDTF">2026-07-25T11:43:23Z</dcterms:modified>
  <dc:title>Hymn : 130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