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 art fairer than the morning, 
O my Saviour and my King ! 
Of Thy grandeur and Thy beauty, 
How my soul delights to si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 art fair - - er than the morning, 
Thou art brighter, brighter than the day ; 
At the glo - - ry of Thy presence 
Clouds and darkness flee aw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lothed in light as with a garment, 
Crowned with majesty Divine, 
Lo, the sceptre of dominion 
Now and ever, Lord, is Thin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the greatness of Thy mercy, 
And the richness of Thy grace ! 
Oh, the love that in Thy kingdom 
Is preparing me a place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en the silver cord is broken, 
And this mortal life is o'er, 
With ten thousand times ten thousand 
I shall sing for evermo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2026-07-30T21:55:57Z</dcterms:created>
  <dcterms:modified xsi:type="dcterms:W3CDTF">2026-07-30T21:55:57Z</dcterms:modified>
  <dc:title>Hymn : 98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