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திரைவீரரே, குதிரைகளின் மேல் சேணங்களை வைத்து ஏறி, தலைச்சீராயை அணிந்துகொண்டு நில்லுங்கள்; ஈட்டிகளைத் துலக்கி, கவசங்களைத் தரித்துக்கொள்ள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திரைவீரரே, குதிரைகளின் மேல் சேணங்களை வைத்து ஏறி, தலைச்சீராயை அணிந்துகொண்டு நில்லுங்கள்; ஈட்டிகளைத் துலக்கி, கவசங்களைத் தரித்துக்கொள்ள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லங்கி, பின்வாங்குகிறதை நான் காண்கிறதென்ன? சுற்றிலுமுண்டான பயங்கரத்தினிமித்தம் அவர்களுடைய பராக்கிரமசாலிகள் முறியுண்டு, திரும்பிப்பாராமல் ஓட்டமாய் ஓடிப்போகிறார்கள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லங்கி, பின்வாங்குகிறதை நான் காண்கிறதென்ன? சுற்றிலுமுண்டான பயங்கரத்தினிமித்தம் அவர்களுடைய பராக்கிரமசாலிகள் முறியுண்டு, திரும்பிப்பாராமல் ஓட்டமாய் ஓடிப்போகிறார்கள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ேகமாய் ஓடுகிறவன் ஓடிப்போகவேண்டாம்; பராக்கிரமசாலி தப்பிப்போகவேண்டாம்; வடக்கே ஐப்பிராத்து நதியண்டையிலே அவர்கள் இடறிவிழ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ேகமாய் ஓடுகிறவன் ஓடிப்போகவேண்டாம்; பராக்கிரமசாலி தப்பிப்போகவேண்டாம்; வடக்கே ஐப்பிராத்து நதியண்டையிலே அவர்கள் இடறிவிழ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வாகம்போல் புரண்டுவருகிற இவன் யார்? அலைகள் மோதியடிக்கிற நதிகள்போல் எழும்பிவருகிற இவன் யார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ியனே பிரவாகத்தைப் போல் புரண்டுவருகிறான், அவனே அலைகள் மோதியடிக்கிற நதிகள்போல எழும்பிவருகிறான்; நான் போய், தேசத்தை மூடி, நகரத்தையும் அதில் குடியிருக்கிறவர்களையும் அழிப்ப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ியனே பிரவாகத்தைப் போல் புரண்டுவருகிறான், அவனே அலைகள் மோதியடிக்கிற நதிகள்போல எழும்பிவருகிறான்; நான் போய், தேசத்தை மூடி, நகரத்தையும் அதில் குடியிருக்கிறவர்களையும் அழிப்ப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ுதிரைகளே, போய் ஏறுங்கள்; இரதங்களே, கடகட என்று ஓடுங்கள்; பராக்கிரமசாலிகளும், கேடகம் பிடிக்கிற எத்தியோப்பியரும், பூத்தியரும், வில்லைபிடித்து நாணேற்றுகிற லீதியரும் புறப்படக்கட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றஜாதிகளுக்கு விரோதமாய் எரேமியா தீர்க்கதரிசிக்கு உண்டான கர்த்தருடைய வசனம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ுதிரைகளே, போய் ஏறுங்கள்; இரதங்களே, கடகட என்று ஓடுங்கள்; பராக்கிரமசாலிகளும், கேடகம் பிடிக்கிற எத்தியோப்பியரும், பூத்தியரும், வில்லைபிடித்து நாணேற்றுகிற லீதியரும் புறப்படக்கட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இது சேனைகளின் கர்த்தராகிய ஆண்டவரின் நாளும், அவர் தம்முடைய சத்துருக்களுக்கு நீதியைச் சரிக்கட்டுகிற நாளுமாயிருக்கிறது; ஆகையால், பட்டயம் பட்சித்து, அவர்களுடைய இரத்தத்தால் திருப்தியாகி வெறித்திருக்கும்; வடதேசத்தில் ஐப்பிராத்து நதியண்டையிலே சேனைகளின் கர்த்தராகிய ஆண்டவருக்கு ஒரு யாகமும் உண்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இது சேனைகளின் கர்த்தராகிய ஆண்டவரின் நாளும், அவர் தம்முடைய சத்துருக்களுக்கு நீதியைச் சரிக்கட்டுகிற நாளுமாயிருக்கிறது; ஆகையால், பட்டயம் பட்சித்து, அவர்களுடைய இரத்தத்தால் திருப்தியாகி வெறித்திருக்கும்; வடதேசத்தில் ஐப்பிராத்து நதியண்டையிலே சேனைகளின் கர்த்தராகிய ஆண்டவருக்கு ஒரு யாகமும் உண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இது சேனைகளின் கர்த்தராகிய ஆண்டவரின் நாளும், அவர் தம்முடைய சத்துருக்களுக்கு நீதியைச் சரிக்கட்டுகிற நாளுமாயிருக்கிறது; ஆகையால், பட்டயம் பட்சித்து, அவர்களுடைய இரத்தத்தால் திருப்தியாகி வெறித்திருக்கும்; வடதேசத்தில் ஐப்பிராத்து நதியண்டையிலே சேனைகளின் கர்த்தராகிய ஆண்டவருக்கு ஒரு யாகமும் உண்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கிப்தின் குமாரத்தியாகிய கன்னிகையே, நீ கீலேயாத்துக்குப் போய், பிசின் தைலம் வாங்கு; திரளான அவிழ்தங்களை நீ கூட்டுகிறது விருதா, உனக்கு ஆரோக்கியமுண்ட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கிப்தின் குமாரத்தியாகிய கன்னிகையே, நீ கீலேயாத்துக்குப் போய், பிசின் தைலம் வாங்கு; திரளான அவிழ்தங்களை நீ கூட்டுகிறது விருதா, உனக்கு ஆரோக்கியமுண்டாக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் உன் இலச்சையைக் கேள்விப்பட்டார்கள்; உன் கூக்குரலால் தேசம் நிறைந்தது; பராக்கிரமசாலியின்மேல் பராக்கிரமசாலி இடறி, இருவரும் ஏகமாய் விழுந்தா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் உன் இலச்சையைக் கேள்விப்பட்டார்கள்; உன் கூக்குரலால் தேசம் நிறைந்தது; பராக்கிரமசாலியின்மேல் பராக்கிரமசாலி இடறி, இருவரும் ஏகமாய் விழுந்தா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ுதேசத்தை அழிக்கப் பாபிலோன் ராஜாவாகிய நேபுகாத் நேச்சார் வருவானென்பதைக்குறித்து, எரேமியா தீர்க்கதரிசியினிடத்தில் கர்த்தர் சொன்ன வசனம்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ுதேசத்தை அழிக்கப் பாபிலோன் ராஜாவாகிய நேபுகாத் நேச்சார் வருவானென்பதைக்குறித்து, எரேமியா தீர்க்கதரிசியினிடத்தில் கர்த்தர் சொன்ன வசனம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ைக்குறித்தும், ஐப்பிராத்து நதியண்டையில் கர்கேமிசிலே இருந்ததும் பாபிலோன் ராஜாவாகிய நேபுகாத்நேச்சார், யோசியாவின் குமாரனாகிய யோயாக்கீம் என்னும் யூதா ராஜாவின் நாலாம் வருஷத்திலே முறிய அடித்ததுமான பார்வோன்நேகோ என்னப்பட்ட எகிப்து ராஜாவின் ராணுவத்தைக்குறித்தும் அவர் சொல்லுகிறது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த்தப்பட்டு நில், பட்டயம் உன்னைச் சுற்றிலும் உண்டானதைப் பட்சித்துபோடுகிறதென்று சொல்லி, எகிப்திலே அறிவித்து, மிக்தோலிலே கூறி, நோப்பிலும் தக்பானேசிலும் பிரசித்தம்பண்ண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த்தப்பட்டு நில், பட்டயம் உன்னைச் சுற்றிலும் உண்டானதைப் பட்சித்துபோடுகிறதென்று சொல்லி, எகிப்திலே அறிவித்து, மிக்தோலிலே கூறி, நோப்பிலும் தக்பானேசிலும் பிரசித்தம்பண்ண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வீரர் வாரிக்கொள்ளப்படுகிறதென்ன? கர்த்தர் அவர்களைத் தன்ளினதால் அவர்கள் நிலைநிற்க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ேகரை இடறப்பண்ணுகிறார்; அவனவன் தனக்கடுத்தவன்மேல் விழுகிறான்; அவர்கள்: எழுந்திருங்கள், கொல்லுகிற பட்டயத்துக்குத் தப்ப நமது ஜனத்தண்டைக்கும், நாம் பிறந்த தேசத்துக்கும் திரும்பிப்போவோம் என்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ேகரை இடறப்பண்ணுகிறார்; அவனவன் தனக்கடுத்தவன்மேல் விழுகிறான்; அவர்கள்: எழுந்திருங்கள், கொல்லுகிற பட்டயத்துக்குத் தப்ப நமது ஜனத்தண்டைக்கும், நாம் பிறந்த தேசத்துக்கும் திரும்பிப்போவோம் என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கிப்தின் ராஜாவாகிய பார்வோன் பாழாக்கப்பட்டான்; அவனுக்குக் குறித்த காலம் முடிந்ததென்று அங்கே சத்தமிட்டுச் சொல்லு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கிப்தின் ராஜாவாகிய பார்வோன் பாழாக்கப்பட்டான்; அவனுக்குக் குறித்த காலம் முடிந்ததென்று அங்கே சத்தமிட்டுச் சொல்லு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்வதங்களில் தாபோரும் சமுத்திரத்தின் அருகே கர்மேலும் இருக்கிற நிச்சயம்போல் அவன் வருவானென்று சேனைகளின் கர்த்தர் என்னும் நாமமுள்ள ராஜா தம்முடைய ஜீவனைக் கொண்டு சொல்ல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ர்வதங்களில் தாபோரும் சமுத்திரத்தின் அருகே கர்மேலும் இருக்கிற நிச்சயம்போல் அவன் வருவானென்று சேனைகளின் கர்த்தர் என்னும் நாமமுள்ள ராஜா தம்முடைய ஜீவனைக் கொண்டு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ிப்துதேசவாசியாகிய குமாரத்தியே, சிறையிருப்புக்குப் போகும் பிரயாண சாமான்களை ஆயத்தப்படுத்து, நோப் பாழாகும்; அது குடியில்லாமல் சுட்டெரிக்கப்பட்டுக் கிட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ைக்குறித்தும், ஐப்பிராத்து நதியண்டையில் கர்கேமிசிலே இருந்ததும் பாபிலோன் ராஜாவாகிய நேபுகாத்நேச்சார், யோசியாவின் குமாரனாகிய யோயாக்கீம் என்னும் யூதா ராஜாவின் நாலாம் வருஷத்திலே முறிய அடித்ததுமான பார்வோன்நேகோ என்னப்பட்ட எகிப்து ராஜாவின் ராணுவத்தைக்குறித்தும் அவர் சொல்லுகிறது என்னவென்றால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ிப்துதேசவாசியாகிய குமாரத்தியே, சிறையிருப்புக்குப் போகும் பிரயாண சாமான்களை ஆயத்தப்படுத்து, நோப் பாழாகும்; அது குடியில்லாமல் சுட்டெரிக்கப்பட்டுக் கிட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கிப்து மகா நேர்த்தியான கடாரி, அடிக்கிறவன் வடக்கேயிருந்து வரு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நடுவில் இருக்கிற அதின் கூலிப்படைகள் கொழுத்த காளைகள் போலிருக்கிறார்கள்; இவர்களும் நிற்காமல், திரும்பிக்கொண்டு ஏகமாய் ஓடிப்போவார்கள்; அவர்கள் விசாரிக்கப்படுகிற அவர்களுடைய ஆபத்துநாள் அவர்கள் மேல் வ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நடுவில் இருக்கிற அதின் கூலிப்படைகள் கொழுத்த காளைகள் போலிருக்கிறார்கள்; இவர்களும் நிற்காமல், திரும்பிக்கொண்டு ஏகமாய் ஓடிப்போவார்கள்; அவர்கள் விசாரிக்கப்படுகிற அவர்களுடைய ஆபத்துநாள் அவர்கள் மேல் வ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பாம்பைபோல சீறிவருவான், இராணுவபலத்தோடே நடந்து, காடுவெட்டிகளைப்போல் கோடாரிகளோடு அதின்மேல் வர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பாம்பைபோல சீறிவருவான், இராணுவபலத்தோடே நடந்து, காடுவெட்டிகளைப்போல் கோடாரிகளோடு அதின்மேல் வர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ண்ணப்படாத மரங்களாயிருந்தாலும் அந்தக் காட்டை வெட்டுவார்கள் என்று கர்த்தர் சொல்லுகிறார்; அவர்கள் வெட்டுக்கிளிகளைப் பார்க்கிலும் அதிகமானவர்கள், அவர்களுக்குத் தொகைய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ண்ணப்படாத மரங்களாயிருந்தாலும் அந்தக் காட்டை வெட்டுவார்கள் என்று கர்த்தர் சொல்லுகிறார்; அவர்கள் வெட்டுக்கிளிகளைப் பார்க்கிலும் அதிகமானவர்கள், அவர்களுக்குத் தொகைய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கிப்தின் குமாரத்தி கலங்குவாள்; வடதிசை ஜனத்தின் கையில் ஒப்புக்கொடுக்கப்படுவ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ின் தேவனாகிய சேனைகளின் கர்த்தர் சொல்லுகிறது என்னவென்றால்; இதோ, நான் நோ என்னும் பட்டணத்திலுள்ள திரளான ஜனங்களையும், பார்வோனையும், எகிப்தையும், அதின் தேவர்களையும், அதின் ராஜாக்களையும், பார்வோனையும், அவனை நம்பியிருக்கிறவர்களையும் விசாரி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ைக்குறித்தும், ஐப்பிராத்து நதியண்டையில் கர்கேமிசிலே இருந்ததும் பாபிலோன் ராஜாவாகிய நேபுகாத்நேச்சார், யோசியாவின் குமாரனாகிய யோயாக்கீம் என்னும் யூதா ராஜாவின் நாலாம் வருஷத்திலே முறிய அடித்ததுமான பார்வோன்நேகோ என்னப்பட்ட எகிப்து ராஜாவின் ராணுவத்தைக்குறித்தும் அவர் சொல்லுகிறது என்னவென்றால்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ின் தேவனாகிய சேனைகளின் கர்த்தர் சொல்லுகிறது என்னவென்றால்; இதோ, நான் நோ என்னும் பட்டணத்திலுள்ள திரளான ஜனங்களையும், பார்வோனையும், எகிப்தையும், அதின் தேவர்களையும், அதின் ராஜாக்களையும், பார்வோனையும், அவனை நம்பியிருக்கிறவர்களையும் விசாரி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ிராணனை வாங்கத் தேடுகிறவர்களின் கையிலும், பாபிலோன் ராஜாவாகிய நேபுகாத்நேச்சாரின் கையிலும், அவனுடைய சேவகரின் கையிலும், அவர்களை ஒப்புக்கொடுப்பேன்; அதற்குப்பின்பு அது பூர்வகாலத்தில் இருந்ததுபோல் குடியேற்றப்படும் எ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ிராணனை வாங்கத் தேடுகிறவர்களின் கையிலும், பாபிலோன் ராஜாவாகிய நேபுகாத்நேச்சாரின் கையிலும், அவனுடைய சேவகரின் கையிலும், அவர்களை ஒப்புக்கொடுப்பேன்; அதற்குப்பின்பு அது பூர்வகாலத்தில் இருந்ததுபோல் குடியேற்றப்படும் எ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தாசனாகிய யாக்கோபே, நீ பயப்படாதே; இஸ்ரவேலே, நீ கலங்காதே; இதோ, நான் உன்னைத் தூரத்திலும், உன் சந்ததியை அவர்கள் சிறையிருப்பின் தேசத்திலுமிருந்து விடுவித்து இரட்சிப்பேன்; அப்பொழுது யாக்கோபு திரும்பிவந்து, அமைதியோடும் சாங்கோபாங்கத்தோடும் இருப்பான்; அவனைத் தத்தளிக்கப்பண்ணுவார் இ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தாசனாகிய யாக்கோபே, நீ பயப்படாதே; இஸ்ரவேலே, நீ கலங்காதே; இதோ, நான் உன்னைத் தூரத்திலும், உன் சந்ததியை அவர்கள் சிறையிருப்பின் தேசத்திலுமிருந்து விடுவித்து இரட்சிப்பேன்; அப்பொழுது யாக்கோபு திரும்பிவந்து, அமைதியோடும் சாங்கோபாங்கத்தோடும் இருப்பான்; அவனைத் தத்தளிக்கப்பண்ணுவார் இ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தாசனாகிய யாக்கோபே, நீ பயப்படாதே என்று கர்த்தர் சொல்லுகிறார்; நான் உன்னுடனே இருக்கிறேன்; உன்னைத் துரத்திவிட்ட எல்லா ஜாதிகளையும் நான் நிர்மூலமாக்குவேன்; உன்னையோ நான் நிர்மூலமாக்காமல், உன்னை மட்டாய் தண்டிப்பேன்; ஆனாலும் உன்னை நான் குற்றமில்லாமல் நீங்கலாக விடுவதில்லையென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தாசனாகிய யாக்கோபே, நீ பயப்படாதே என்று கர்த்தர் சொல்லுகிறார்; நான் உன்னுடனே இருக்கிறேன்; உன்னைத் துரத்திவிட்ட எல்லா ஜாதிகளையும் நான் நிர்மூலமாக்குவேன்; உன்னையோ நான் நிர்மூலமாக்காமல், உன்னை மட்டாய் தண்டிப்பேன்; ஆனாலும் உன்னை நான் குற்றமில்லாமல் நீங்கலாக விடுவதில்லையென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தாசனாகிய யாக்கோபே, நீ பயப்படாதே என்று கர்த்தர் சொல்லுகிறார்; நான் உன்னுடனே இருக்கிறேன்; உன்னைத் துரத்திவிட்ட எல்லா ஜாதிகளையும் நான் நிர்மூலமாக்குவேன்; உன்னையோ நான் நிர்மூலமாக்காமல், உன்னை மட்டாய் தண்டிப்பேன்; ஆனாலும் உன்னை நான் குற்றமில்லாமல் நீங்கலாக விடுவதில்லையென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ேடகங்களையும் பரிசைகளையும் ஆயத்தம்பண்ணி, யுத்தத்துக்கு வா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6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घोड़ों को जुतवाओ; और हे सवारो, घोड़ों पर चढ़ कर टोप पहिने हुए खड़े हो जाओ; भालों को पैना कर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िलमों को पहिन ल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क्यों उन को व्याकुल देखता हूँ? वे विस्मित हो कर पीछे हट गए। उनके शूरवीर गिराए गए और उतावली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भाग गए; वे पीछे देखते भी नहीं; क्योंकि यहोवा की यह वाणी है, कि चारों ओर भय ही भय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न वेग चलने वाला भागने पाएगा और न वीर बचने पाएगा; क्योंकि उत्तर दिशा में परात महानद के तीर प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ठोकर खाकर गिर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ह कौन है, जो नील नदी की नाईं, जिसका जल महानदों का सा उछलता है, बढ़ा चला आ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िस्र नील नदी की नाईं बढ़ता है, उसका जल महानदों का सा उछलता है। वह कहता है, मैं चढ़कर पृथ्व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र दूंगा, मैं नगरों को उनके निवासियों समेत नाश क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हे मिस्री सवारो आगे बढ़ो, हे रथियो बहुत ही वेग से चलाओ! हे ढाल पकड़ने वाले कूशी और पूती वीरो,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न्यजातियों के विषय यहोवा का जो वचन यिर्मयाह भविष्यद्वक्ता के पास पहुंचा, वह य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ुर्धारी लूदियो च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वह दिन सेनाओं के यहोवा प्रभु के बदला लेने का दिन होगा जिस में वह अपने द्रोहियों से बद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गा। सो तलवार खाकर तृप्त होगी, और उनका लोहू पीकर छक जाएगी। क्योंकि, उत्तर के देश में परात महानद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र पर, सेनाओं के यहोवा प्रभु का यज्ञ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मिस्र की कुमारी कन्या, गिलाद को जा कर बलसान औषधि ले; तू व्यर्थ ही बहुत इलाज करती है, तू चं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ोग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सब जाति के लोगों ने सुना है कि तू नीच हो गई और पृथ्वी तेरी चिल्लाहट से भर गई है; वी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ीर ठोकर खाकर गिर पड़े; वे दोनों एक संग गिर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होवा ने यिर्मयाह भविष्यद्वक्ता से यह वचन भी कहा कि बाबुल का राजा नबूकदनेस्सर क्योंकर आकर मिस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को मार लेग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िस्र के विषय। मिस्र के राजा फिरौन निको की सेना जो परात महानद के तीर पर कर्कमीश में थी, और जि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िस्र में वर्णन करो, और मिग्दोल में सुनाओ; हां, ओर नोप और तहपन्हेस में सुना कर यह कहो कि खड़े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तैयार हो जाओ; क्योंकि तुम्हारे चारों ओर सब कुछ तलवार खा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ेरे बलवन्त जन क्यों बिलाय गए हैं? वे इस कारण खड़े न रह सके क्योंकि यहोवा ने उन्हें ढके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ने बहुतों को ठोकर खिलाई, वे एक दूसरे पर गिर पड़े; और वे कहने लगे, उठो, चलो, हम अन्धेर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 की तलवार के डर के मारे अपने अपने लोगों ओर अपनी अपनी जन्मभूमि में फिर लौट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वहां वे पुकार के कहते हैं, मिस्र का राजा फिरौन सत्यानाश हुआ; क्योंकि उसने अपना बहुमूल्य अवसर ख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ह राजाधिराज जिसका नाम सेनाओं का यहोवा है, उसकी यह वाणी है कि मेरे जीवन की सौगन्ध, जैसा ताबो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 पहाड़ों में, और जैसा कमल समुद्र के किनारे है, वैसा ही वह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मिस्र की रहने वाली पुत्री! बंधुआई में जाने का सामान तैयार कर, क्योंकि नोप नगर उजाड़ और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बुल के राजा नबूकदनेस्सर ने योशिय्याह के पुत्र यहूदा के राजा यहोयाकीम के राज्य के चौथे वर्ष में जी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स्म हो जाएगा कि उस में कोई भी न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मिस्र बहुत ही सुन्दर बछिया तो है, परन्तु उत्तर दिशा से नाश चला आता है, वह आ ही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के जो सिपाही किराये पर आए हैं वह पोसे हुए बछड़ों के समान हैं; उन्होंने मुंह मोड़ा, और एक स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ग गए, वे खड़े नहीं रहे; क्योंकि उनकी विपत्ति का दिन और दण्ड पाने का समय आ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की आहट सर्प के भागने की सी होगी; क्योंकि वे वृक्षों के काटने वालों की सेना और कुल्हाडिय़ां ल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उसके विरुद्ध चढ़ आ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होवा की यह वाणी है, कि चाहे उसका वन बहुत ही घना हो, परन्तु वे उसको काट डालेंगे, क्योंकि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िड्डियों से भी अधिक अनगिनि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मिस्री कन्या लज्जित होगी, वह उत्तर दिशा के लोगों के वश में कर द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्राएल का परमेश्वर, सेनाओं का यहोवा कहता है, देखो, मैं नगरवासी आमोन और फिरौन राजा और मिस्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सब देवताओं और राजाओं समेत और फिरौन को उन समेत जो उस पर भरोसा रखते हैं दण्ड देने पर हूँ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ैं उन को बाबुल के राजा नबूकदनेस्सर और उसके कर्मचारियों के वश में कर दूंगा जो उनके प्राण के खोज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 उसके बाद वह प्राचीनकाल की नाईं फिर बसाया जाएगा, यहोवा की यह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हे मेरे दास याकूब, तू मत डर, और हे इस्राएल, विस्मित न हो; क्योंकि मैं तुझे और तेरे वंश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ंधुआई के दूर देश से छुड़ा ले आऊंगा। याकूब लौटकर चैन और सुख से रहेगा, और कोई उसे डराने न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हे मेरे दास याकूब, यहोवा की यह वाणी है, कि तू मत डर, क्योंकि मैं तेरे साथ हूँ। ओर यद्यपि मैं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जातियों का अन्त कर डालूंगा जिन में मैं ने तुझे बरबस निकाल दिया है, तौभी तेरा अन्त न करूंगा।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ताड़ना विचार कर के करूंगा, परन्तु तुझे किसी प्रकार से निर्दोष न ठहर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सेना के विषय:--ढालें और फरियां तैयार कर के लड़ने को निकट च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2026-08-03T01:27:27Z</dcterms:created>
  <dcterms:modified xsi:type="dcterms:W3CDTF">2026-08-03T01:27:27Z</dcterms:modified>
  <dc:title>எரேமியா : 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