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 as I am------without one plea, 
But that Thy blood was shed for me, 
And that Thou bidd'st me come to Thee, 
O Lamb of God, I com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ust as I am---poor, wretched, blind, 
Sight, riches, healing of the mind ; 
Yea, all I need, in Thee to find, 
O Lamb of God, 1 co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ust as I am-----Thou wilt receive, 
Wilt welcome, pardon, cleanse, relieve :
Because thy promise I believe,  
O Lamb of God, I co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ust as I am----Thy love unknown 
Has broken every barrier down : 
Now to be Thine, yea, Thine alone, 
O Lamb of God, I c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2026-07-30T13:52:56Z</dcterms:created>
  <dcterms:modified xsi:type="dcterms:W3CDTF">2026-07-30T13:52:56Z</dcterms:modified>
  <dc:title>Hymn : 473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