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99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ைந்த பலனை அறுப்பாரில்லை
விளைவின் நற்பலன் வாடிடுதே
அறுவடை மிகுதி ஆளோ இல்லை
அந்தோ மனிதர் அழிகின்ற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போல் பேசிட நாவ இல்லை
அவர்போல் அலைந்திட கால்கள் இல்லை
எண்ணிலடங்கா மாந்தர் சப்தம்
உந்தன் செவியினில் தொனிக்கலைய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்தும இரட்சண்யம் அடையாதவர்
ஆயிரம் ஆயிரம் அழிகிறாரே
திறப்பின் வாசலில் நிற்பவன் யார்
தினமும் அவர் குரல் கேட்கலைய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்தும தரிசனம் கண்டிடுவாய்
ஆண்டவர் வாக்கினை ஏற்றிடுவாய்
விரைந்து சென்று சேவை செய்வாய்
விளைவின் பலனை அறுத்திட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ின் சேவையில் பொறுப்பெடுப்பாய்
உந்தனின் பங்கினை ஏற்றிடுவாய்
கர்த்தர் நாட்டின தோட்டத்திலே
கடைசி வரை நயும் கனி கொடுப்ப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2026-09-15T14:47:47Z</dcterms:created>
  <dcterms:modified xsi:type="dcterms:W3CDTF">2026-09-15T14:47:47Z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