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ld Thou my hand ! so weak I am, and helpless,
I dare not take one step without Thy aid ; 
Hold Thou my hand ! for then, O loving Saviour,
No dread of ill shall make my soul afrai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ld Thou my hand ! and closer, 
closer draw me
To Thy dear self----my hope, my joy, my all : 
Hold Thou my hand, lest haply I 
should wander ; 
And, missing Thee, my trembling feet should fal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ld Thou my hand ! the way is 
dark before me 
Without the sunlight of Thy face divine ; 
But when by faith I catch its radiant glory, 
What heights of joy, what rapturous songs are min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old Thou my hand ! that when I 
reach the margin
Of that lone river Thou didst cross for me, 
A heavenly light may flash along its waters,
And every wave like crystal bright shall b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2026-07-31T11:12:51Z</dcterms:created>
  <dcterms:modified xsi:type="dcterms:W3CDTF">2026-07-31T11:12:51Z</dcterms:modified>
  <dc:title>Hymn : 550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