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ீகா, சுவாமிக்கு ஒரு அறைவீட்டை நியமித்து வைத்திருந்தான்; அவன் ஒரு ஏபோத்தையும் சுரூபங்களையும் உண்டு பண்ணி, தன் குமாரரில் ஒருவனைப் பிரதிஷ்டை பண்ணினான்; இவன் அவனுக்கு ஆசாரியனா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ீகா, சுவாமிக்கு ஒரு அறைவீட்டை நியமித்து வைத்திருந்தான்; அவன் ஒரு ஏபோத்தையும் சுரூபங்களையும் உண்டு பண்ணி, தன் குமாரரில் ஒருவனைப் பிரதிஷ்டை பண்ணினான்; இவன் அவனுக்கு ஆசாரியனா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நாட்களில் இஸ்ரவேலிலே ராஜா இல்லை, அவனவன் தன் தன் பார்வைக்குச் சரிப்போனபடி செய்துவ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ூதாவிலுள்ள பெத்லெகேம் ஊரானும் லேவியனுமான ஒரு வாலிபன் அங்கே தங்கியிரு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ூதாவிலுள்ள பெத்லெகேம் ஊரானும் லேவியனுமான ஒரு வாலிபன் அங்கே தங்கியிரு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மனுஷன் எங்கேயாகிலும் பரதேசியாய்ப் போய்த் தங்கும்படிக்கு, யூதாவிலுள்ள பெத்லெகேம் ஊரைவிட்டுப் புறப்பட்டுப் பிரயாணம் போகையில், எப்பிராயீம் மலைத்தேசத்தில் இருக்கிற மீகாவின் வீட்டில் வந்து சேர்ந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மனுஷன் எங்கேயாகிலும் பரதேசியாய்ப் போய்த் தங்கும்படிக்கு, யூதாவிலுள்ள பெத்லெகேம் ஊரைவிட்டுப் புறப்பட்டுப் பிரயாணம் போகையில், எப்பிராயீம் மலைத்தேசத்தில் இருக்கிற மீகாவின் வீட்டில் வந்து சேர்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ே இருந்து வந்தாய் என்று மீகா அவனைக் கேட்டதற்கு, அவன்: நான் யூதாவிலுள்ள பெத்லெகேம் ஊரானாகிய லேவியன், எங்கேயாகிலும் போய்த் தங்கப் போகிறே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ே இருந்து வந்தாய் என்று மீகா அவனைக் கேட்டதற்கு, அவன்: நான் யூதாவிலுள்ள பெத்லெகேம் ஊரானாகிய லேவியன், எங்கேயாகிலும் போய்த் தங்கப் போகிறே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மீகா: நீ என்னிடத்தில் இரு, நீ எனக்குத் தகப்பனும் ஆசாரியனுமாயிருப்பாய்; நான் உனக்கு வருஷத்திலே பத்து வெள்ளிக்காசையும், மாற்று வஸ்திரத்தையும், உனக்கு வேண்டிய ஆகாரத்தையும் கொடுப்பேன் என்று அவனிடத்தில் சொன்னான்; அப்படியே லேவியன் உள்ளே 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ப்பிராயீம் மலைத்தேசத்தானாகிய மீகா என்னும் பேருள்ள ஒரு மனுஷன் இருந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மீகா: நீ என்னிடத்தில் இரு, நீ எனக்குத் தகப்பனும் ஆசாரியனுமாயிருப்பாய்; நான் உனக்கு வருஷத்திலே பத்து வெள்ளிக்காசையும், மாற்று வஸ்திரத்தையும், உனக்கு வேண்டிய ஆகாரத்தையும் கொடுப்பேன் என்று அவனிடத்தில் சொன்னான்; அப்படியே லேவியன் உள்ளே 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 லேவியன் அந்த மனிதனிடத்தில் இருக்கச் சம்மதித்தான்; அந்த வாலிபன் அவனுக்கு அவன் குமாரரில் ஒருவனைப்போல் இ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ீகா அந்த லேவியனைப் பிரதிஷ்டை பண்ணினான்; அந்த வாலிபன் அவனுக்கு ஆசாரியனாகி மீகாவின் வீட்டில் இரு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மீகா: எனக்கு ஆசாரியனாக ஒரு லேவியன் அகப்பட்டபடியினால், கர்த்தர் எனக்கு நன்மைசெய்வார் என்று இப்பொழுது அறிந்திருக்கிறேன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ன் தாயை நோக்கி: உன்னிடத்திலிருந்த ஆயிரத்து நூறு வெள்ளிக்காசு களவுபோயிற்றே, அதைக் குறித்து என் காதுகள் கேட்க நீ சாபமிட்டாயே, அந்தப் பணம், இதோ, என்னிடத்தில் இருக்கிறது; அதை எடுத்தவன் நான்தான் என்றான். அதற்கு அவன் தாய்: என் மகனே, நீ கர்த்தரால் ஆசீர்வதிக்கப்படுவாய் என்ற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ன் தாயை நோக்கி: உன்னிடத்திலிருந்த ஆயிரத்து நூறு வெள்ளிக்காசு களவுபோயிற்றே, அதைக் குறித்து என் காதுகள் கேட்க நீ சாபமிட்டாயே, அந்தப் பணம், இதோ, என்னிடத்தில் இருக்கிறது; அதை எடுத்தவன் நான்தான் என்றான். அதற்கு அவன் தாய்: என் மகனே, நீ கர்த்தரால் ஆசீர்வதிக்கப்படுவாய் என்ற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ன் தாயை நோக்கி: உன்னிடத்திலிருந்த ஆயிரத்து நூறு வெள்ளிக்காசு களவுபோயிற்றே, அதைக் குறித்து என் காதுகள் கேட்க நீ சாபமிட்டாயே, அந்தப் பணம், இதோ, என்னிடத்தில் இருக்கிறது; அதை எடுத்தவன் நான்தான் என்றான். அதற்கு அவன் தாய்: என் மகனே, நீ கர்த்தரால் ஆசீர்வதிக்கப்படுவாய் என்ற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அந்த ஆயிரத்து நூறு வெள்ளிக்காசைத் தன் தாயினிடத்தில் திரும்பக் கொடுத்தான்; அவள்: வெட்டப்பட்ட ஒரு சுரூபத்தையும் வார்ப்பிக்கப்பட்ட ஒரு விக்கிரகத்தையும் உண்டு பண்ண, நான் என் கையிலிருந்த இந்த வெள்ளியை என் மகனுக்காக முற்றிலும் கர்த்தருக்கென்று நியமித்தேன்; இப்பொழுதும் இதை உனக்குத் திரும்பக் கொடுக்கிறேன் என்ற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அந்த ஆயிரத்து நூறு வெள்ளிக்காசைத் தன் தாயினிடத்தில் திரும்பக் கொடுத்தான்; அவள்: வெட்டப்பட்ட ஒரு சுரூபத்தையும் வார்ப்பிக்கப்பட்ட ஒரு விக்கிரகத்தையும் உண்டு பண்ண, நான் என் கையிலிருந்த இந்த வெள்ளியை என் மகனுக்காக முற்றிலும் கர்த்தருக்கென்று நியமித்தேன்; இப்பொழுதும் இதை உனக்குத் திரும்பக் கொடுக்கிறேன் என்றா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அந்த வெள்ளியைத் தன் தாய்க்குத் திரும்பக் கொடுத்தான்; அப்பொழுது அவன் தாய் இருநூறு வெள்ளிக்காசை எடுத்து, தட்டான் கையிலே கொடுத்தாள்; அவன் அதினாலே, வெட்டப்பட்ட ஒரு சுரூபத்தையும் வார்ப்பிக்கப்பட்ட ஒரு விக்கிரகத்தையும் பண்ணினான்; அவைகள் மீகாவின் வீட்டில் இ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அந்த வெள்ளியைத் தன் தாய்க்குத் திரும்பக் கொடுத்தான்; அப்பொழுது அவன் தாய் இருநூறு வெள்ளிக்காசை எடுத்து, தட்டான் கையிலே கொடுத்தாள்; அவன் அதினாலே, வெட்டப்பட்ட ஒரு சுரூபத்தையும் வார்ப்பிக்கப்பட்ட ஒரு விக்கிரகத்தையும் பண்ணினான்; அவைகள் மீகாவின் வீட்டில் இ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మీకా అను ఆ మనుష్యునికి దేవమందిర మొకటి యుండెను. మరియు అతడు ఏఫోదును గృహదేవతలను చేయించి తన కుమా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లో ఒకని ప్రతిష్ఠింపగా ఇతడు అతనికి యాజకుడ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ఆ దినములలో ఇశ్రాయేలీయులకు రాజులేడు; ప్రతివాడును తన తన ఇష్టానుసారముగా ప్రవర్తించుచ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యూదా బేత్లెహేములోనుండి వచ్చిన యూదా వంశస్థుడైన ఒక ¸°వనుడుండెను. అతడు లేవీయుడు, అతడు అక్క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వస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ఆ మనుష్యుడు తనకు స్థలము దొరికిన చోట నివసింపవలెనని యూదా బేత్లెహేము నుండి బయలుదేరి ప్రయాణము చేయు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ఫ్రాయిమీ యుల మన్యదేశముననున్న మీకా యింటికి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మీకానీవు ఎక్కడనుండి వచ్చితివని అతని నడుగగా అతడునేను యూదా బేత్లెహేమునుండి వచ్చిన లేవీయు డను, న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ొరుకగల చోట నివసించుటకు పోవు చున్నానని అతనితో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మీకానా యొద్ద నివ సించి నాకు తండ్రివిగాను యాజకుడవు గాను ఉండుము; నేను సంవత్సరమునకు నీకు పది వె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మీకా అను నొకడు ఎఫ్రాయిమీయుల మన్యదేశ ములో న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ూకలును ఒక దుస్తు బట్టలును ఆహారమును ఇచ్చెదనని చెప్పగా ఆ లేవీ యుడు ఒప్ప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ఆ మనుష్యునియొద్ద నివసించుటకు సమ్మతించెను. ఆ ¸°వనుడు అతని కుమారులలో ఒకని వలె న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మీకా ఆ లేవీయుని ప్రతిష్ఠింపగా అతడు మీకాకు యాజకుడై అతని యింట న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ంతట మీకాలేవీయుడు నాకు యాజకుడైనందున యెహోవా నాకు మేలుచేయునని యిప్పుడు నాకు తెలి యును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అతడు తన తల్లిని చూచినీ యొద్ద నుండి తీసికొనినరూకలు, అనగా నీవు ప్రమాణముచేసి నా వినికిడిలో మాటలాడ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 వెయ్యిన్ని నూరు వెండి రూకలు నా యొద్దనున్నవి. ఇదిగో నేను వాటిని తీసి కొంటినని ఆమెతో చెప్పగా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ల్లినా కుమారుడు యెహోవాచేత ఆశీర్వదింపబడును గాక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తడు ఆ వెయ్యిన్నినూరు రూకలను తన తల్లికి మరల నియ్యగా ఆమెపోతవిగ్రహము చేయించుటకై నా కుమారునిచే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కొనిన యీ రూకలను నేను యెహోవాకు ప్రతిష్ఠించు చున్నాను, నీకు మరల అది యిచ్చెద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అతడు ఆ రూకలను తన తల్లికియ్యగా ఆమె వాటిలో రెండువందలు పట్టుకొని కంసాలికప్పగించెను. అతడు వాటి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క్క బడిన ప్రతిమాస్వరూపమైన పోతవిగ్రహమును చేయగా అది మీకా యింట ఉంచ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2026-06-21T07:43:16Z</dcterms:created>
  <dcterms:modified xsi:type="dcterms:W3CDTF">2026-06-21T07:43:16Z</dcterms:modified>
  <dc:title>நியாயாதிபதிகள்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