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3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ையில்லா உம்மருள் திரண்டு எம்மை சூழ்ந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சாயல் நம் முகத்தில் நிச்சயம் வெளிப்படும்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ிவில்லா மீட்பின் செய்தி அவனி எங்கும் பரவுமே 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ர்வ ஜனம் உம் காலடியில் சாஷ்டாங்கம் செய்யுமே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ந்தை பெருகும் வண்ணமே சபைகள் எங்கும் பெருக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்கள் கூட்டம் கூட்டமாய் உந்தன் பக்கம் சே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ங்காத உம் அரசே அகிலமெல்லாம் பரவ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ை நூலின் தீர்ப்பெல்லாம் வடிவாக நடக்க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ேவன் மீது உள்ளப் பற்று நீதிமானாய் மாற்ற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 குணம் சாகும்போது தேவநீதி ஊற்ற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2026-06-10T07:33:02Z</dcterms:created>
  <dcterms:modified xsi:type="dcterms:W3CDTF">2026-06-10T07:33:02Z</dcterms:modified>
  <dc:title>துதிப் பாடல்கள் : 129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