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ையில்லா உம்மருள் திரண்டு எம்மை சூழ்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சாயல் நம் முகத்தில் நிச்சயம் வெளிப்படு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வில்லா மீட்பின் செய்தி அவனி எங்கும் பரவுமே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ஜனம் உம் காலடியில் சாஷ்டாங்கம் செய்யுமே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ந்தை பெருகும் வண்ணமே சபைகள் எங்கும் பெரு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்கள் கூட்டம் கூட்டமாய் உந்தன் பக்கம் சே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ங்காத உம் அரசே அகிலமெல்லாம் பர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 நூலின் தீர்ப்பெல்லாம் வடிவாக நடக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வன் மீது உள்ளப் பற்று நீதிமானாய் மாற்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குணம் சாகும்போது தேவநீதி ஊற்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2026-09-08T11:02:31Z</dcterms:created>
  <dcterms:modified xsi:type="dcterms:W3CDTF">2026-09-08T11:02:31Z</dcterms:modified>
  <dc:title>துதிப் பாடல்கள் : 129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