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தேவனை அவருடைய பரிசுத்த ஸ்தலத்தில் துதியுங்கள்; அவருடைய வல்லமை விளங்கும் ஆகாய விரிவைப்பார்த்து அவர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தேவனை அவருடைய பரிசுத்த ஸ்தலத்தில் துதியுங்கள்; அவருடைய வல்லமை விளங்கும் ஆகாய விரிவைப்பார்த்து அவரைத்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வல்லமையுள்ள கிரியைகளுக்காகத் துதியுங்கள்; மாட்சிமை பொருந்திய அவருடைய மகத்துவத்திற்காக அவ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க்காள தொனியோடே அவரைத் துதியுங்கள்; வீணையோடும் சுரமண்டலத்தோடும் அவரைத் துத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்புரோடும் நடனத்தோடும் அவரைத் துதியுங்கள்; யாழோடும் தீங்குழலோடும் அவரைத் துதிய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ஓசையுள்ள கைத்தாளங்களோடும் அவரைத் துதியுங்கள்; பேரோசையுள்ள கைத்தாளங்களோடும் அவரைத் துதிய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வாசமுள்ள யாவும் கர்த்தரைத் துதிப்பதாக. (அல்லேலூய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ೀವು ಕರ್ತನನ್ನು ಸ್ತುತಿಸಿರಿ. ದೇವರನ್ನು ಆತನ ಪರಿಶುದ್ಧ ಆಲಯದಲ್ಲಿ ಸ್ತುತಿಸಿರಿ; ಆತನ ಬಲದ ಆಂತರಿಕ್ಷ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ಪರಾಕ್ರಮಗಳಿಗೋಸ್ಕರ ಆತನನ್ನು ಸ್ತುತಿಸಿರಿ; ಆತನ ಮಹಾ ಪ್ರಭಾವದ ಪ್ರಕಾರ ಆ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ತುತೂರಿಯ ಶಬ್ದ ದಿಂದ ಆತನನ್ನು ಸ್ತುತಿಸಿರಿ. ವೀಣೆಯಿಂದಲೂ ಕಿನ್ನರಿಯಿಂದಲೂ ಆ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ಮ್ಮಡಿ ಯಿಂದಲೂ ಕುಣಿಯುತ್ತಾ ಆತನನ್ನು ಸ್ತುತಿಸಿರಿ; ತಂತಿವಾದ್ಯಗಳಿಂದಲೂ ಕೊಳಲುಗಳಿಂದಲೂ ಆತ 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ಜಲ್ಲರಿಯ ದೊಡ್ಡ ಶಬ್ದದಿಂದ ಆತನನ್ನು ಸ್ತುತಿಸಿರಿ; ಉತ್ಸಾಹದ ತಾಳಗಳಿಂದ ಆ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ಶ್ವಾಸವಿರುವದೆಲ್ಲಾ ಕರ್ತನನ್ನು ಸ್ತುತಿಸಲಿ.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5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2026-06-03T08:56:46Z</dcterms:created>
  <dcterms:modified xsi:type="dcterms:W3CDTF">2026-06-03T08:56:46Z</dcterms:modified>
  <dc:title>சங்கீதம் : 150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