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இதயம் எந்தன் வீடென்றார்
என்னைப் படைத்த இறைவனார்
அவர் விரும்பும் ஒன்றெல்லாம்
மா தூய உள்ள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லயமாம் அவர் உடலினிலே
அங்கங்களாம் நாம் அனைவருமே
அனைத்தும் ஒன்றியே அவர் பணியை
அனுதினம் செய்திட ஆசிக்கின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ண்டவரின் மாறா அன்பினையே
ஆயுளெல்லாம் நான் நன்கு சொல்வேன்
ஆத்தும ஆதாயம் ஏதும் இன்றி
ஆண்டவர் சமூகம் நான் செல்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கெங்கும் போய் சர்வ சிருஷ்டிகள்க்கும்
உரைத்திடுவீர் உண்மை சுவிசேஷத்தை
உன்னதமானவர் பரம் செல்கையில்
உரைத்திட்ட மெய்மை வாக்கித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ையுணர்ந்தேன் எந்தன் நிலை அறிந்தேன்
எனக்கவர் தந்த பணியுணர்ந்தேன்
என்னின்ப வாழ்வினைப் பிறருக்கென்றே
என்றுமே படைத்திட நானும் வந்த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2026-07-30T21:58:03Z</dcterms:created>
  <dcterms:modified xsi:type="dcterms:W3CDTF">2026-07-30T21:58:03Z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