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7732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்திமரம் துளிர் விடாமற் போனாலும்
திராட்சச்செடி பழம் கொடாமற் போனாலும்
ஒலிவமரம் பலனற்றுப் போனாலும்
நான் இயேசுவுக்குள் மகிழ்ச்சியாயிருப்பேன்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வயல்களிலே தானியம் இன்றிப் போனாலும்
மந்தையிலே முதலற்றுப் போனாலும்
தொழுவத்திலே மாடுகளின்றிப் போனாலும்
நான் இயேசுவுக்குள் மகிழ்ச்சியாயிருப்பேன் (2)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நதிகளிலே தண்ணீர் வற்றிப் போனாலும்
நாவறண்டு நான் மயங்கி வீழ்ந்தாலும்
உடலழிந்து உயிர் பிரிந்து போனாலும்
நான் இயேசுவுக்குள் மகிழ்ச்சியாயிருப்பேன் (2)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வீட்டினிலே பணமின்றி போனாலும்
நிந்தனையும் துன்பங்களும் வந்தாலும்
தீமையான பொய்மொழி சொன்னாலும்
நான் இயேசுவுக்குள் மகிழ்ச்சியாயிருப்பேன் (2)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3">
  <a:themeElements>
    <a:clrScheme name="Theme8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2026-09-08T09:50:55Z</dcterms:created>
  <dcterms:modified xsi:type="dcterms:W3CDTF">2026-09-08T09:50:55Z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