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சகல இஸ்ரவேலோடும் உலாவி வந்த எவ்விடத்திலாகிலும், நான் என் ஜனத்தை மேய்க்கக் கற்பித்த இஸ்ரவேலின் நியாயாதிபதிகளில் யாதொருவனை நோக்கி: நீங்கள் எனக்குக் கேதுருமரத்தால் செய்யப்பட்ட ஆலயத்தைக் கட்டாதிருக்கிறது என்ன என்று யாதொரு வார்த்தை சொன்னது உண்ட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, நீ என் தாசனாகிய தாவீதை நோக்கி: சேனைகளின் கர்த்தர் சொல்லுகிறது என்னவென்றால்: நீ என் ஜனமாகிய இஸ்ரவேலின்மேல் அதிபதியாயிருக்கும்படி, ஆடுகளின் பின்னே நடந்த உன்னை ஆட்டுமந்தையை விட்டு எடு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ோதும், நீ என் தாசனாகிய தாவீதை நோக்கி: சேனைகளின் கர்த்தர் சொல்லுகிறது என்னவென்றால்: நீ என் ஜனமாகிய இஸ்ரவேலின்மேல் அதிபதியாயிருக்கும்படி, ஆடுகளின் பின்னே நடந்த உன்னை ஆட்டுமந்தையை விட்டு எடுத்து,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ோன இடமெல்லா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நாமத்தை உனக்கு உண்டாக்க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ீ போன இடமெல்லாம் உன்னோடே இருந்து, உன் சத்துருக்களையெல்லாம் உனக்கு முன்பாக நிர்மூலமாக்கி, பூமியிலிருக்கிற பெரியோர்களின் நாமத்திற்கு ஒத்த நாமத்தை உனக்கு உண்டாக்கின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என் ஜனமாகிய இஸ்ரவேலுக்கு ஒரு இடத்தையும்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முதல் நடந்ததுபோலும், நியாயக்கேட்டின் மக்களால் இனிச் சிறுமைப்படாமலும் இருக்கவும் அவர்களை நாட்டின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என் ஜனமாகிய இஸ்ரவேலுக்கு ஒரு இடத்தையும் ஏற்படுத்தி, அவர்கள் தங்கள் ஸ்தானத்திலே குடியிருக்கவும், இனி அவர்கள் அலையாமலும், முன்போலும், நான் என் ஜனமாகிய இஸ்ரவேலின்மேல் நியாயாதிபதிகளைக் கட்டளையிட்ட நாள்முதல் நடந்ததுபோலும், நியாயக்கேட்டின் மக்களால் இனிச் சிறுமைப்படாமலும் இருக்கவும் அவர்களை நாட்டின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சத்துருக்களையெல்லாம் கீழ்ப்படுத்தினேன். இப்போதும் கர்த்தர் உனக்கு ஒரு வீட்டைக் கட்டுவார் என்பதை உனக்கு அறிவிக்கிற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உன் சத்துருக்களையெல்லாம் கீழ்ப்படுத்தினேன். இப்போதும் கர்த்தர் உனக்கு ஒரு வீட்டைக் கட்டுவார் என்பதை உனக்கு அறிவிக்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பிதாக்களிடத்திலே போக, உன் நாட்கள் நிறைவேறும்போது, நான் உனக்குப்பின்பு உன் புத்திரரில் ஒருவன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தன் வீட்டிலே வாசமாயிருக்கிறபோது, அவன் தீர்க்கதரிசியாகிய நாத்தானை நோக்கி: பாரும், நான் கேதுருமரவீட்டிலே வாசம்பண்ணுகிறேன்; கர்த்தருடைய உடன்படிக்கைப் பெட்டியோ திரைகளின்கீழ் இருக்கிறது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ீ உன் பிதாக்களிடத்திலே போக, உன் நாட்கள் நிறைவேறும்போது, நான் உனக்குப்பின்பு உன் புத்திரரில் ஒருவனாகிய உன் சந்ததியை எழும்பப்பண்ணி, அவன் ராஜ்யத்தை நிலைப்படுத்துவ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ன் எனக்கு ஒரு ஆலயத்தைக் கட்டுவான்; அவன் சிங்காசனத்தை என்றைக்கும் நிலைக்கப்பண்ணுவ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னுக்குப் பிதாவாயிருப்பேன், அவன் எனக்குக் குமாரனாயிருப்பான்; உனக்கு முன் இருந்தவனை விட்டு என் கிருபையை நான் விலகப்பண்ணினதுபோல, அவனை விட்டு விலகப்பண்ணாம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னுக்குப் பிதாவாயிருப்பேன், அவன் எனக்குக் குமாரனாயிருப்பான்; உனக்கு முன் இருந்தவனை விட்டு என் கிருபையை நான் விலகப்பண்ணினதுபோல, அவனை விட்டு விலகப்பண்ணாம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வனை என் ஆலயத்திலும் என் ராஜ்யத்திலும் என்றென்றைக்கும் நிலைக்கப்பண்ணுவேன்; அவனுடைய ராஜாசனம் என்றென்றைக்கும் நிலைபெற்றிருக்கும் என்று சொல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ாத்தான் இந்த எல்லா வார்த்தைகளின்படியும் இந்த எல்லாத் தரிசனத்தின்படியும் தாவீதுக்குச் சொன்ன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ாவீதுராஜா உட்பிரவேசித்து, கர்த்தருடைய சமுகத்திலிருந்து: தேவனாகிய கர்த்தாவே, தேவரீர் என்னை இதுவரைக்கும் கொண்டுவந்ததற்கு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தாவீதுராஜா உட்பிரவேசித்து, கர்த்தருடைய சமுகத்திலிருந்து: தேவனாகிய கர்த்தாவே, தேவரீர் என்னை இதுவரைக்கும் கொண்டுவந்ததற்கு நான் எம்மாத்திரம்? என் வீடும் எம்மாத்திரம்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ே, இது இன்னும் உம்முடைய பார்வைக்குக் கொஞ்சக்காரியமாயிருக்கிறது என்று தேவனான கர்த்தராயிருக்கிற நீர் உமது அடியானுடைய வீட்டைக்குறித்து வெகுதூரமாயிருக்கும் காலத்துச் செய்தியையும் சொல்லி, என்னை மகா மேன்மையான சந்ததியின் மனுஷனாகப் பார்த்தீ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ேவனே, இது இன்னும் உம்முடைய பார்வைக்குக் கொஞ்சக்காரியமாயிருக்கிறது என்று தேவனான கர்த்தராயிருக்கிற நீர் உமது அடியானுடைய வீட்டைக்குறித்து வெகுதூரமாயிருக்கும் காலத்துச் செய்தியையும் சொல்லி, என்னை மகா மேன்மையான சந்ததியின் மனுஷனாகப் பார்த்தீ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ாவீது தன் வீட்டிலே வாசமாயிருக்கிறபோது, அவன் தீர்க்கதரிசியாகிய நாத்தானை நோக்கி: பாரும், நான் கேதுருமரவீட்டிலே வாசம்பண்ணுகிறேன்; கர்த்தருடைய உடன்படிக்கைப் பெட்டியோ திரைகளின்கீழ் இருக்கிறது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உமது அடியானுக்கு உண்டாகும் கனத்தைப்பற்றி, தாவீது அப்புறம் உம்மோடே சொல்வது என்ன? தேவரீர் உமது அடியானை அறிவீ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ாவே, உமது அடியானின் நிமித்தமும், உமது இருதயத்தின்படியும், இந்தப் பெரிய காரியங்களையெல்லாம் அறியப்பண்ணும்படிக்கு, இந்தப் பெரிய காரியத்தையெல்லாம் செய்தீ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ாவே, உமது அடியானின் நிமித்தமும், உமது இருதயத்தின்படியும், இந்தப் பெரிய காரியங்களையெல்லாம் அறியப்பண்ணும்படிக்கு, இந்தப் பெரிய காரியத்தையெல்லாம் செய்தீ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கர்த்தாவே, நாங்கள் எங்கள் காதுகளால் கேட்ட எல்லாவற்றின்படியும் தேவரீருக்கு நிகரானவர் இல்லை; உம்மைத்தவிர வேறே தேவனும் இல்லை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து ஜனமாகிய இஸ்ரவேலுக்கு நிகரான ஜனமும் உண்டோ? பூலோகத்தில் இந்த ஒரே ஜாதியை தேவனாகிய நீர் உமக்கு ஜனமாக மீட்கும்படி, பயங்கரமான பெரிய காரியங்களினால் உமக்குக் கீர்த்தியை உண்டாக்கி, நீர் எகிப்திற்கு நீங்கலாக்கி மீட்ட உமது ஜனத்திற்குமுன்பாக ஜாதிகளைத் துரத்தி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து ஜனமாகிய இஸ்ரவேலுக்கு நிகரான ஜனமும் உண்டோ? பூலோகத்தில் இந்த ஒரே ஜாதியை தேவனாகிய நீர் உமக்கு ஜனமாக மீட்கும்படி, பயங்கரமான பெரிய காரியங்களினால் உமக்குக் கீர்த்தியை உண்டாக்கி, நீர் எகிப்திற்கு நீங்கலாக்கி மீட்ட உமது ஜனத்திற்குமுன்பாக ஜாதிகளைத் துரத்தி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மது ஜனமாகிய இஸ்ரவேலுக்கு நிகரான ஜனமும் உண்டோ? பூலோகத்தில் இந்த ஒரே ஜாதியை தேவனாகிய நீர் உமக்கு ஜனமாக மீட்கும்படி, பயங்கரமான பெரிய காரியங்களினால் உமக்குக் கீர்த்தியை உண்டாக்கி, நீர் எகிப்திற்கு நீங்கலாக்கி மீட்ட உமது ஜனத்திற்குமுன்பாக ஜாதிகளைத் துரத்தி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உமது ஜனமாகிய இஸ்ரவேலர் என்றைக்கும் உமது ஜனமாயிருப்பதற்கு அவர்களை நிலைப்படுத்தி, கர்த்தராகிய நீர்தாமே அவர்களுக்கு தேவனானீ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கர்த்தாவே, தேவரீர் அடியானையும் அவன் வீட்டையும் குறித்துச் சொன்ன வார்த்தை என்றென்றைக்கும் நிலைவரப்பட்டிருப்பதாக; தேவரீர் சொன்னபடியே செய்தருளு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இப்போதும் கர்த்தாவே, தேவரீர் அடியானையும் அவன் வீட்டையும் குறித்துச் சொன்ன வார்த்தை என்றென்றைக்கும் நிலைவரப்பட்டிருப்பதாக; தேவரீர் சொன்னபடியே செய்தருள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நாத்தான் தாவீதை நோக்கி: உம்முடைய இருதயத்தில் இருக்கிறதையெல்லாம் செய்யும்; தேவன் உம்மோடு இருக்கிறார் என்ற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ம், அது நிலைவரப்பட்டிருக்கவும், இஸ்ரவேலின் தேவனாகிய சேனைகளின் கர்த்தர் இஸ்ரவேலுக்கு தேவன் என்றும் உமது அடியானாகிய தாவீதின் வீடு உமக்கு முன்பாக, திடமானதென்றும் சொல்லப்படுவதினால், உமது நாமம் என்றைக்கும் மகிமைப்படவும்கடவ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ம், அது நிலைவரப்பட்டிருக்கவும், இஸ்ரவேலின் தேவனாகிய சேனைகளின் கர்த்தர் இஸ்ரவேலுக்கு தேவன் என்றும் உமது அடியானாகிய தாவீதின் வீடு உமக்கு முன்பாக, திடமானதென்றும் சொல்லப்படுவதினால், உமது நாமம் என்றைக்கும் மகிமைப்படவும்கடவ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ீடு கட்டுவேன் என்று என் தேவனாகிய நீர் உமது அடியான் செவிகேட்க வெளிப்படுத்தினீர்; ஆகையால் உமக்கு முன்பாக விண்ணப்பம்பண்ண, அடியானுக்கு மனத்தைரியம் கிடைத்தது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உனக்கு வீடு கட்டுவேன் என்று என் தேவனாகிய நீர் உமது அடியான் செவிகேட்க வெளிப்படுத்தினீர்; ஆகையால் உமக்கு முன்பாக விண்ணப்பம்பண்ண, அடியானுக்கு மனத்தைரியம் கிடைத்தத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ப்போதும் கர்த்தாவே, நீரே தேவன்; நீர் உமது அடியானைக்குறித்து இந்த நல்ல விசேஷத்தைச் சொன்னீ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ோதும் உமது அடியானின் வீடு என்றைக்கும் உமக்கு முன்பாக இருக்கும்படிக்கு, அதை ஆசிர்வதித்தருளினீர்; கர்த்தராகிய தேவரீர் அதை ஆர்வதித்தபடியினால், அது என்றைக்கும் ஆசீர்வதிக்கப்பட்டிருக்கும்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இப்போதும் உமது அடியானின் வீடு என்றைக்கும் உமக்கு முன்பாக இருக்கும்படிக்கு, அதை ஆசிர்வதித்தருளினீர்; கர்த்தராகிய தேவரீர் அதை ஆர்வதித்தபடியினால், அது என்றைக்கும் ஆசீர்வதிக்கப்பட்டிருக்கும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ன்று ராத்திரியிலே, தேவனுடைய வார்த்தை நாத்தானுக்கு உண்டாகி, அவர்: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 போய், என் தாசனாகிய தாவீதை நோக்கி: கர்த்தர் சொல்லுகிறது என்னவென்றால்: நான் வாசமாயிருக்க நீ எனக்கு ஆலயத்தைக் கட்டவேண்டாம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இஸ்ரவேலை வரப்பண்ணின நாள்முதற்கொண்டு இந்நாள்வரைக்கும் நான் ஒரு ஆலயத்திலே வாசம்பண்ணாமல், ஒரு கூடாரத்திலிருந்து மறு கூடாரத்துக்கும், ஒரு வாசஸ்தலத்திலிருந்து மறு வாசஸ்தலத்துக்கும் போனே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இஸ்ரவேலை வரப்பண்ணின நாள்முதற்கொண்டு இந்நாள்வரைக்கும் நான் ஒரு ஆலயத்திலே வாசம்பண்ணாமல், ஒரு கூடாரத்திலிருந்து மறு கூடாரத்துக்கும், ஒரு வாசஸ்தலத்திலிருந்து மறு வாசஸ்தலத்துக்கும் போன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ான் சகல இஸ்ரவேலோடும் உலாவி வந்த எவ்விடத்திலாகிலும், நான் என் ஜனத்தை மேய்க்கக் கற்பித்த இஸ்ரவேலின் நியாயாதிபதிகளில் யாதொருவனை நோக்கி: நீங்கள் எனக்குக் கேதுருமரத்தால் செய்யப்பட்ட ஆலயத்தைக் கட்டாதிருக்கிறது என்ன என்று யாதொரு வார்த்தை சொன்னது உண்ட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31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એમ પૂછયું છે કે, તેમણે મારા માટે દેવદારનું મકાન કેમ બાંધ્યુ નથી?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મારા સેવક દાઉદને કહે, ‘સર્વસમર્થ યહોવાનાં આ વચન છે; તું ચરાણમાં ઘેટાં ચરાવતો હતો. ત્યાંથી લઇ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ેં તને મારા લોકો ઇસ્રાએલીઓનો આગેવાન બનાવ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તું જ્યાં જ્યાં ગયો, ત્યાં ત્યાં હું તારી સાથે રહ્યો છું. અને તારી આગળના બધા દુશ્મનોનો મેં ના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છે. હું તને પૃથ્વીના મહાપુરૂષો જેવો વિખ્યાત બન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હું મારા લોકો ઇસ્રાએલીઓને માટે એક સ્થાન મુકરર કરીશ અને તેઓને તેમાં સ્થિર કરીને વસાવીશ; ત્યાં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સશે અને કોઇ તેમને રંજાડશે નહિ અગાઉ, બનતું હતું તેવું થશે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જ્યારે મે મારા લોકો ઇસ્રાએલીઓ પર ન્યાયાધીશો નિયુકત કર્યા હતા. પરંતુ તારા સર્વ શત્રુઓને તારે શરણ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ાવીશ, અને હું હવે જાહેર કરું છું, હું તારા વંશજોને રાજા બનાવ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‘અને જ્યારે તારો સમય પૂરો થશે અને જઇને તું તારા પિતૃઓની સાથે જોડાઇશ, ત્યારે હું તારા સગ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પોતાના નવા મહેલમાં થોડો સમય રહ્યા પછી દાઉદે પ્રબોધક નાથાનને કહ્યું, “જો હું દેવદારના કાષ્ટ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ત્રને ગાદીએ બેસાડીશ અને તેના રાજ્યને સુરક્ષિત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તે જ મારે માટે મંદિર બંધાવશે. અને હું તેની રાજગાદીને કાયમ કરીશ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હું તેનો પિતા થઇશ અને તે મારો પુત્ર થશે. મેં તારા પુરોગામી ઉપરથી મારી કૃપાષ્ટિ પાછી ખેંચી લી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 તેમ હું એના પ્રત્યે કદીય દયાળુ થવાનું બંધ નહિ કર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હું એના હાથમાં મારા લોકો અને મારું રાજ્ય સોંપીશ. અને તેની ગાદી હંમેશા સુરક્ષિત રહે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પછી નાથાન દાઉદ રાજા પાસે ગયો અને યહોવાએ દર્શનમાં જે કહ્યું હતું તે સર્વ તેને કહી સંભળાવ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ત્યારબાદ રાજા દાઉદ યહોવા સમક્ષ ગયો અને તેની સામે બેસીને બોલ્યો, “હે યહોવા દેવ, હું કોણ અને માર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ટુંબ કોણ? કે તેં મને આટલે ઊંચે સુધી ઊઠાવ્યો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અને તેમ છતાં, હે દેવ, એટલું પૂરતું ન હોય તેમ તેઁ તારા સેવકના દૂરના ભવિષ્યના વંશજો માટે પણ વચ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પ્યું છે અને તું તો મને અત્યારથી જ એક મહાપુરૂષ ગણીને ચાલ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હેલમાં રહું છું. પરંતુ યહોવાનો કરારકોશ મંડપમાં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ં તારા સેવકને જે માન આપ્યું છે તે વિષે તો હું વધુ શું કહું? તું તારા સેવકને બરાબર ઓળખે છ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હે યહોવા, મારા પ્રત્યે તમારું માયાળુપણું અને તમારી ઉદારતા અતિઘણાં થયા છે અને તમે આ અદભૂત વચ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ને આપ્યાં છે, એ સર્વ તમારી મહાન ઉદારતાને કારણ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હે યહોવા, અમે તમારા સમાન અન્ય કોઇ દેવ વિષે સાંભળ્યું નથી. તમારા સિવાય અન્ય કોઇ દેવ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પૃથ્વીના પટ પર તમારા ઇસ્રાએલી લોકો જેવા કોઇ લોકો છે ખરા, જેમનો ગુલામીમાંથી ઉધ્ધાર કરી, પોતા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 લેવા માટે દેવ જાતે ગયા હોય, જેમને માટે તમે મહાન અને ભીષણ કાર્યો કર્યા હોય, જેમને મિસરમાં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ોડાવી લાવી તેમના માર્ગમાંથી અનેક પ્રજાઓને હાંકી કાઢી હોય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તમે તમારા લોકો ઇસ્રાએલીઓને સદાને માટે અપનાવી લીધા છે અને, હે યહોવા, તમે તેમના દેવ બન્યા છ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અને હવે, હે યહોવા, તમે તમારા સેવક અને તેમના વંશ માટે જે વચન આપ્યું છે તેનું કાયમ માટે પાલન કર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ે જે કહ્યું છે તે પ્રમાણે કર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નાથાને દાઉદને કહ્યું, “આપના મનમાં જે હોય તે કહો, કારણ, દેવ આપની પડખ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જેથી સદાકાળ તમારા નામનો મહિમા થાય, અને લોકો કહે કે, ‘સર્વસમર્થ યહોવા ઇસ્રાએલના દેવ છે.’ અને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ીતે તમારા સેવક દાઉદનો વંશ તમારી નજર નીચે અવિચળ રહે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“હે મારા દેવ, તમારા આ સેવકના વંશને રાજગાદી પર સ્થાપવાનો તમારો ઇરાદો તમે મારી આગળ પ્રગટ કર્યો છ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થી હું તમારી આગળ આવી પ્રાર્થના કરવાની હિંમત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હે યહોવા, તમે જ દેવ છો, અને તમે જ તમારા સેવકને આ શુભ વચન આપ્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આ સેવકના વંશને આશીર્વાદ આપવાની કૃપા કરશો, જેથી તે સદાસર્વદા તમારી નજર નીચે રહે. જ્યારે તમે ત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શીર્વાદ આપ્યા છે, તો એ આશીર્વાદ હંમેશા માટે રહ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પરંતુ તે જ રાત્રે નાથાનને યહોવાની વાણી સંભળા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જા, અને મારા સેવક દાઉદને આ સંદેશો આપ, ‘તું મારે માટે રહેવાનું મંદિર બાંધવાનો નથી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હું ઇસ્રાએલીઓને મિસરમાંથી બહાર લઇ આવ્યો ત્યારથી આજપર્યંત હું કદી કોઇ મકાનમાં રહ્યો નથી. હું એ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ંડપમાંથી બીજા મંડપમાં ફરતો રહ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ઇસ્રાએલીઓ સાથેના મારા પ્રવાસ દરમ્યાન મેં કદી મારી પ્રજાના ભરવાડ તરીકે નિમેલા નેતાઓમાંના કોઇને કદ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૧ કાળવૃત્તાંત : 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3">
  <a:themeElements>
    <a:clrScheme name="Theme9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2026-09-07T04:54:13Z</dcterms:created>
  <dcterms:modified xsi:type="dcterms:W3CDTF">2026-09-07T04:54:13Z</dcterms:modified>
  <dc:title>૧ કાળવૃત્તાંત : 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