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 வெளியின் சகல விருட்சங்களிலும் அது மிகவும் உயர்ந்தது; அது துளிர்விடுகையில் திரளான தண்ணீரினால் அதின் கிளைகள் பெருகி, அதின் கொப்புகள் நீளமாயின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ின் கொப்புகளில் ஆகாயத்தின் பறவைகளெல்லாம் கூடுகட்டின; அதின் கொப்புகளின்கீழ் வெளியின் மிருகங்களெல்லாம் குட்டிகளைப்போட்டன; பெரிதான சகலஜாதிகளும் அதின் நிழலிலே குடியிருந்த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ின் கொப்புகளில் ஆகாயத்தின் பறவைகளெல்லாம் கூடுகட்டின; அதின் கொப்புகளின்கீழ் வெளியின் மிருகங்களெல்லாம் குட்டிகளைப்போட்டன; பெரிதான சகலஜாதிகளும் அதின் நிழலிலே குடியிருந்த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டியே அதின் வேர் திரளான தண்ணீர்களருகே இருந்ததினால் அது தன் செழிப்பினாலும் தன் கொப்புகளின் நீளத்தினாலும் அலங்காரமாயிருந்த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டியே அதின் வேர் திரளான தண்ணீர்களருகே இருந்ததினால் அது தன் செழிப்பினாலும் தன் கொப்புகளின் நீளத்தினாலும் அலங்காரமாயிருந்த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ேவனுடைய வனத்திலுள்ள கேதுருக்கள் அதை மறைக்கக் கூடாதிருந்தது; தேவதாரு விருட்சங்கள் அதின் கொப்புகளுக்குச் சமானமல்ல; அர்மோன் மரங்கள் அதின் கிளைகளுக்கு நிகரல்ல; தேவனுடைய வனத்திலுள்ள ஒரு விருட்சமும் அலங்காரத்திலே அதற்கு ஒப்பல்ல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ேவனுடைய வனத்திலுள்ள கேதுருக்கள் அதை மறைக்கக் கூடாதிருந்தது; தேவதாரு விருட்சங்கள் அதின் கொப்புகளுக்குச் சமானமல்ல; அர்மோன் மரங்கள் அதின் கிளைகளுக்கு நிகரல்ல; தேவனுடைய வனத்திலுள்ள ஒரு விருட்சமும் அலங்காரத்திலே அதற்கு ஒப்பல்ல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ேவனுடைய வனத்திலுள்ள கேதுருக்கள் அதை மறைக்கக் கூடாதிருந்தது; தேவதாரு விருட்சங்கள் அதின் கொப்புகளுக்குச் சமானமல்ல; அர்மோன் மரங்கள் அதின் கிளைகளுக்கு நிகரல்ல; தேவனுடைய வனத்திலுள்ள ஒரு விருட்சமும் அலங்காரத்திலே அதற்கு ஒப்பல்ல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ின் கிளைகளின் திரளினால் அதை அலங்கரித்தேன்; தேவனுடைய வனமாகிய ஏதேனின் விருட்சங்களெல்லாம் அதின்பேரில் பொறாமைகொண்டன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ின் கிளைகளின் திரளினால் அதை அலங்கரித்தேன்; தேவனுடைய வனமாகிய ஏதேனின் விருட்சங்களெல்லாம் அதின்பேரில் பொறாமைகொண்டன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தினோராம் வருஷம் மூன்றாம் மாதம் முதலாந்தேதியிலே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கையால் கர்த்தராகிய ஆண்டவர் சொல்லுகிறது என்னவென்றால்: அது தன் வளர்த்தியிலே மேட்டிமையாகி, கொப்புகளின் தழைகளுக்குள்ளே தன் நுனிக்கிளையை ஓங்கவிட்டபடியினாலும், அதின் இருதயம் தன் மேட்டிமையினால் உயர்ந்துபோனபடியினாலும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கையால் கர்த்தராகிய ஆண்டவர் சொல்லுகிறது என்னவென்றால்: அது தன் வளர்த்தியிலே மேட்டிமையாகி, கொப்புகளின் தழைகளுக்குள்ளே தன் நுனிக்கிளையை ஓங்கவிட்டபடியினாலும், அதின் இருதயம் தன் மேட்டிமையினால் உயர்ந்துபோனபடியினாலும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அதை ஜாதிகளில் மகா வல்லமையுள்ளவன் கையிலே ஒப்புக்கொடுத்தேன்; அவன் தனக்கு இஷ்டமானபடி அதற்குச் செய்வான்; அதினுடைய அக்கிரமத்தினிமித்தம் அதைத் தள்ளிப்போட்ட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அதை ஜாதிகளில் மகா வல்லமையுள்ளவன் கையிலே ஒப்புக்கொடுத்தேன்; அவன் தனக்கு இஷ்டமானபடி அதற்குச் செய்வான்; அதினுடைய அக்கிரமத்தினிமித்தம் அதைத் தள்ளிப்போட்ட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ஜாதிகளில் வல்லவராகிய அந்நியதேசத்தார் அதை வெட்டிப்போட்டு, விட்டுப்போனார்கள்; அதின் கொப்புகள் மலைகளின்மேலும் சகல பள்ளத்தாக்குகளிலும் விழுந்தன; அதின் கிளைகள் தேசத்தினுடைய எல்லா ஆள்களினருகே முறிந்தன; பூமியிலுள்ள ஜனங்களெல்லாரும் அதின் நிழலைவிட்டுக் கலைந்துபோன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ஜாதிகளில் வல்லவராகிய அந்நியதேசத்தார் அதை வெட்டிப்போட்டு, விட்டுப்போனார்கள்; அதின் கொப்புகள் மலைகளின்மேலும் சகல பள்ளத்தாக்குகளிலும் விழுந்தன; அதின் கிளைகள் தேசத்தினுடைய எல்லா ஆள்களினருகே முறிந்தன; பூமியிலுள்ள ஜனங்களெல்லாரும் அதின் நிழலைவிட்டுக் கலைந்துபோன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விழுந்துகிடக்கிற அதின்மேல் ஆகாயத்துப் பறவைகளெல்லாம் தாபரித்தன; அதின் கொம்புகளின்மேல் வெளியின் மிருகங்களெல்லாம் தங்கின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ண்ணீரின் ஓரமாய் வளருகிற எந்த விருட்சங்களும் தங்கள் உயரத்தினாலே மேட்டிமைகொள்ளாமலும், தங்கள் கொப்புகளின் தழைக்குள்ளே தங்கள் நுனிக்கிளையை ஓங்கவிடாமலும், தண்ணீரைக் குடிக்கிற எந்த மரங்களும் தங்கள் உயர்த்தியினாலே தங்கள்மேல் நம்பிக்கை வைக்காமலும் இருக்கும் பொருட்டு இப்படிச் செய்வேன்; மனுபுத்திரரின் நடுவே அவர்கள் எல்லாரும் குழியில் இறங்குகிறவர்களோடேகூட மரணத்துக்கு ஒப்புக்கொடுக்கப்பட்டு, பூமியின் தாழ்விடங்களில் போன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ண்ணீரின் ஓரமாய் வளருகிற எந்த விருட்சங்களும் தங்கள் உயரத்தினாலே மேட்டிமைகொள்ளாமலும், தங்கள் கொப்புகளின் தழைக்குள்ளே தங்கள் நுனிக்கிளையை ஓங்கவிடாமலும், தண்ணீரைக் குடிக்கிற எந்த மரங்களும் தங்கள் உயர்த்தியினாலே தங்கள்மேல் நம்பிக்கை வைக்காமலும் இருக்கும் பொருட்டு இப்படிச் செய்வேன்; மனுபுத்திரரின் நடுவே அவர்கள் எல்லாரும் குழியில் இறங்குகிறவர்களோடேகூட மரணத்துக்கு ஒப்புக்கொடுக்கப்பட்டு, பூமியின் தாழ்விடங்களில் போன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ண்ணீரின் ஓரமாய் வளருகிற எந்த விருட்சங்களும் தங்கள் உயரத்தினாலே மேட்டிமைகொள்ளாமலும், தங்கள் கொப்புகளின் தழைக்குள்ளே தங்கள் நுனிக்கிளையை ஓங்கவிடாமலும், தண்ணீரைக் குடிக்கிற எந்த மரங்களும் தங்கள் உயர்த்தியினாலே தங்கள்மேல் நம்பிக்கை வைக்காமலும் இருக்கும் பொருட்டு இப்படிச் செய்வேன்; மனுபுத்திரரின் நடுவே அவர்கள் எல்லாரும் குழியில் இறங்குகிறவர்களோடேகூட மரணத்துக்கு ஒப்புக்கொடுக்கப்பட்டு, பூமியின் தாழ்விடங்களில் போன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, எகிப்தின் ராஜாவாகிய பார்வோனோடும் அவனுடைய திரளான ஜனத்தோடும் நீ சொல்லவேண்டியது என்னவென்றால்: நீ உன் மகத்துவத்திலே யாருக்கு ஒப்பாயிருக்கிறாய்?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ாகிய ஆண்டவர் சொல்லுகிறது என்னவென்றால்: அவன் பாதாளத்தில் இறங்குற நாளில் புலம்பலை வருவித்தேன்; நான் அவனிமித்தம் ஆழத்தை மூடிப்போட்டு, திரளான தண்ணீர்கள் ஓடாதபடிக்கு அதின் ஆறுகளை அடைத்து, அதினிமித்தம் லீபனோனை இருளடையப்பண்ணினேன்; வெளியின் விருட்சங்களெல்லாம் அவனிமித்தம் பட்டுப்போயின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ாகிய ஆண்டவர் சொல்லுகிறது என்னவென்றால்: அவன் பாதாளத்தில் இறங்குற நாளில் புலம்பலை வருவித்தேன்; நான் அவனிமித்தம் ஆழத்தை மூடிப்போட்டு, திரளான தண்ணீர்கள் ஓடாதபடிக்கு அதின் ஆறுகளை அடைத்து, அதினிமித்தம் லீபனோனை இருளடையப்பண்ணினேன்; வெளியின் விருட்சங்களெல்லாம் அவனிமித்தம் பட்டுப்போயின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ாகிய ஆண்டவர் சொல்லுகிறது என்னவென்றால்: அவன் பாதாளத்தில் இறங்குற நாளில் புலம்பலை வருவித்தேன்; நான் அவனிமித்தம் ஆழத்தை மூடிப்போட்டு, திரளான தண்ணீர்கள் ஓடாதபடிக்கு அதின் ஆறுகளை அடைத்து, அதினிமித்தம் லீபனோனை இருளடையப்பண்ணினேன்; வெளியின் விருட்சங்களெல்லாம் அவனிமித்தம் பட்டுப்போயின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அவனைக் குழியில் இறங்குகிறவர்களோடேகூடப் பாதாளத்தில் இறங்கப்பண்ணுகையில், அவன் விழுகிற சத்தத்தினால் ஜாதிகளை அதிரப்பண்ணினேன்; அப்பொழுது பூமியின் தாழ்விடங்களில் ஏதேனின் விருட்சங்களும், லீபனோனின் மேன்மையான சிறந்த விருட்சங்களும், தண்ணீர் குடிக்கும் சகல மரங்களும் ஆறுதல் அடைந்தன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அவனைக் குழியில் இறங்குகிறவர்களோடேகூடப் பாதாளத்தில் இறங்கப்பண்ணுகையில், அவன் விழுகிற சத்தத்தினால் ஜாதிகளை அதிரப்பண்ணினேன்; அப்பொழுது பூமியின் தாழ்விடங்களில் ஏதேனின் விருட்சங்களும், லீபனோனின் மேன்மையான சிறந்த விருட்சங்களும், தண்ணீர் குடிக்கும் சகல மரங்களும் ஆறுதல் அடைந்தன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அவனைக் குழியில் இறங்குகிறவர்களோடேகூடப் பாதாளத்தில் இறங்கப்பண்ணுகையில், அவன் விழுகிற சத்தத்தினால் ஜாதிகளை அதிரப்பண்ணினேன்; அப்பொழுது பூமியின் தாழ்விடங்களில் ஏதேனின் விருட்சங்களும், லீபனோனின் மேன்மையான சிறந்த விருட்சங்களும், தண்ணீர் குடிக்கும் சகல மரங்களும் ஆறுதல் அடைந்தன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னோடேகூட இவர்களும் ஜாதிகளின் நடுவே அவன் நிழலில் குடியிருந்து அவனுக்குப் புயபலமாயிருந்தவர்களும், பட்டயத்தால் வெட்டுண்டவர்களண்டையிலே பாதாளத்தில் இறங்கின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ப்படிப்பட்ட மகிமையிலும் மகத்துவத்திலும் ஏதேனின் விருட்சங்களில் நீ எதற்கு ஒப்பானவன்? ஏதேனின் விருட்சங்களோடே நீயும் பூமியின் தாழ்விடங்களில் இறக்கப்பட்டு, பட்டயத்தாலே வெட்டுண்டவர்களோடேகூட விருத்தசேதனமில்லாதவர்களின் நடுவிலே கிடப்பாய்; பார்வோனும் அவன் கூட்டமும் இதுவே என்று கர்த்தராகிய ஆண்டவர் உரைக்கிறார் என்று சொல் என்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ப்படிப்பட்ட மகிமையிலும் மகத்துவத்திலும் ஏதேனின் விருட்சங்களில் நீ எதற்கு ஒப்பானவன்? ஏதேனின் விருட்சங்களோடே நீயும் பூமியின் தாழ்விடங்களில் இறக்கப்பட்டு, பட்டயத்தாலே வெட்டுண்டவர்களோடேகூட விருத்தசேதனமில்லாதவர்களின் நடுவிலே கிடப்பாய்; பார்வோனும் அவன் கூட்டமும் இதுவே என்று கர்த்தராகிய ஆண்டவர் உரைக்கிறார் என்று சொல் என்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ப்படிப்பட்ட மகிமையிலும் மகத்துவத்திலும் ஏதேனின் விருட்சங்களில் நீ எதற்கு ஒப்பானவன்? ஏதேனின் விருட்சங்களோடே நீயும் பூமியின் தாழ்விடங்களில் இறக்கப்பட்டு, பட்டயத்தாலே வெட்டுண்டவர்களோடேகூட விருத்தசேதனமில்லாதவர்களின் நடுவிலே கிடப்பாய்; பார்வோனும் அவன் கூட்டமும் இதுவே என்று கர்த்தராகிய ஆண்டவர் உரைக்கிறார் என்று சொல்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, எகிப்தின் ராஜாவாகிய பார்வோனோடும் அவனுடைய திரளான ஜனத்தோடும் நீ சொல்லவேண்டியது என்னவென்றால்: நீ உன் மகத்துவத்திலே யாருக்கு ஒப்பாயிருக்கிறாய்?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தோ, அசீரியன் லீபனோனிலே அலங்காரக் கொப்புகளோடும், நிழலிடும் தழைகளோடும், வளர்ந்தோங்கிய கேதுரு விருட்சமாயிருந்தான்; அதின் கிளைகளின் தழைகளுக்குள்ளே அதின் நுனிக்கொழுந்து உயர்ந்திருந்த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தோ, அசீரியன் லீபனோனிலே அலங்காரக் கொப்புகளோடும், நிழலிடும் தழைகளோடும், வளர்ந்தோங்கிய கேதுரு விருட்சமாயிருந்தான்; அதின் கிளைகளின் தழைகளுக்குள்ளே அதின் நுனிக்கொழுந்து உயர்ந்திருந்த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ண்ணீர்கள் அதைப் பெரிதும், ஆழம் அதை உயர்த்தியும் ஆக்கின; அதின் ஆறுகள் அதின் அடிமரத்தைச் சுற்றிலும் ஓடின; தன் நீர்க்கால்களை வெளியின் விருட்சங்களுக்கெல்லாம் பாயவிட்டது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ண்ணீர்கள் அதைப் பெரிதும், ஆழம் அதை உயர்த்தியும் ஆக்கின; அதின் ஆறுகள் அதின் அடிமரத்தைச் சுற்றிலும் ஓடின; தன் நீர்க்கால்களை வெளியின் விருட்சங்களுக்கெல்லாம் பாயவிட்டது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 வெளியின் சகல விருட்சங்களிலும் அது மிகவும் உயர்ந்தது; அது துளிர்விடுகையில் திரளான தண்ணீரினால் அதின் கிளைகள் பெருகி, அதின் கொப்புகள் நீளமாயின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53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થ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દરેક જાતના પંખીઓએ તેમાં માળા બાંધ્યા, એની છાયામાં બધાં જંગલી પશુઓએ બચ્ચાંને જન્મ આપ્યાં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સંખ્ય પ્રજાઓએ એની છાયામાં વિશ્રામ ક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એ વૃક્ષ સુંદર અને મજબૂત હતું. અને તેની ડાળીઓ વિસ્તરેલી હતી, કારણ કે તેનાં મૂળ પાણી સુધી ઊંડ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હોંચેલ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દેવના ઉદ્યાનનું કોઇ પણ દેવદાર વૃક્ષ તેની બરાબરી કરી શકતું નહોતું, કોઇ પણ સરુના કે ચિનારના વૃક્ષ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ના જેવી શાખા નહોતી, મેદાનના કોઇ પણ વૃક્ષોને તેની સુંદરતા સાથે સરખાવી ન શકાય. દેવના ઉદ્યાનનું કોઇ પ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ૃક્ષ તેની બરોબરી ન કરી શક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મેં યહોવાએ, તેને ઘટાદાર અને વિશાળ ડાળીઓ આપીને જે શોભા આપી હતી તેથી એદેનવાડીના બીજાં વૃક્ષો તે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ઇર્ષા કરતા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યહોયાકીન રાજાને બંદીવાન થયાને અગિયારમે વષેર્ ત્રીજા માસની મધ્યમાં યહોવાનો સંદેશો મારી પાસે આવ્યો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તેથી હવે હું, યહોવા મારા માલિક, આ પ્રમાણે કહું છું: “એ વૃક્ષ વધતું વધતું વાદળને અડે એટલું ઊંચ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થયું, પણ એ જેમ જેમ ઊંચું થતું ગયું તેમ તેમ એનો ગર્વ વધતો ગ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તેથી મેં તેને પ્રજાઓમાં જે પરાક્રમી રાજા છે તેના હાથમાં સોંપી દીધું છે. તે તેની દુષ્ટતાની તે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ોગ્ય શિક્ષા કરશે. મેં પોતે તેને ફેંકી દીધ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પ્રજાઓમાં અતિશય ક્રૂર એવા પરદેશીઓ તેને કાપીને ભોંયભેંગા કરી દેશે. તેની ડાળીઓ પર્વતો પર, ખીણો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નદીઓમાં વિખેરાઇ જશે. તેની છાયા તળે આશ્રય લેનારી પ્રજાઓ તેને ત્યાં જ છોડીને ચાલી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પક્ષીઓ તેના તૂટી ગયેલા થડ પર બેસશે અને વન્ય પશુઓ તેની ડાળીઓ પર સૂઇ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“તેથી કરીને હવે પછી કોઇ પણ વૃક્ષ, તેને ભરપુર પાણી મળ્યું હશે તોયે, એટલું ઊંચું નહિ વધે કે વાદળ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ડી શકે. બધાં જ વૃક્ષો ર્મત્ય માનવીની જેમ મરવાને સજાર્યા છે. અને જેઓ ઊંડી ખીણમાં નીચે જાય છે અને જે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ીજી દુનિયામાં વસે છે તેમને જઇ મળ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હે મનુષ્યના પુત્ર, મિસરના રાજા ફારુનને તથા તેના સર્વ લોકોને તું કહે: “‘તારા જેવો મહાન અને વૈભવ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યહોવા મારા માલિક કહે છે: “જ્યારે તેનું પતન થયું, અને જ્યારે તે નીચે મૃત્યુની જગ્યાએ (શેઓલ) ઊત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યું ત્યારે મેં સમુદ્રો પાસે તેને માટે શોક પળાવ્યો અને તેઓના પ્રવાહોને રોક્યા. તેથી લબાનોનના સર્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ૃક્ષો મૂચ્છિર્ત થઇ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તેના પડવાના અવાજથી પ્રજાઓ ભયભીત થઇને થથરી ગઇ, કારણ કે કબરમાં જનારાઓ સાથે મેં તેને પણ કબર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ધકેલી દીધું, એદનવાડીના બીજાં ગવિર્ષ્ઠ વૃક્ષો અને લબાનોનના પસંદગી પામેલા શ્રેષ્ઠ વૃક્ષો તેને પોતા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ચ્ચે કબરમાં જોઇને દિલાસો પામ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તેની છાયામાં વસતી બધી પ્રજાઓ પણ, પહેલા જેઓ કપાઇ ગયા હતા તેમની વચ્ચે શેઓલમાં પહોંચી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“એ વૃક્ષ એટલે મિસરનો રાજા અને તેની વિશાળ સેના. એદનમાંના વૃક્ષો પણ એટલાં ઊંચા કે ભવ્ય નહોતાં. પ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ત્યારે હવે એદનમાંના વૃક્ષોની જેમ એ કબરમાં પહોંચી જશે. અને યુદ્ધમાં ખપી ગયેલા દુષ્ટો સાથે પોઢી જ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 યહોવા મારા માલિકના વચન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ીજો કોણ છ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ું બાબિલના સુંદર ઘટાદાર શાખાઓવાળા કેદારવૃક્ષ સમો છે. તારો છાંયો ખૂબ વિશાળ છે અને તું એટલો ઉંચ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 કે તું વાદળાને અડક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વરસાદના પાણીથી તેને પોષણ મળ્યું છે. પાતાળપાણી પીને એ ઊંચું વધ્યું છે. તેના રોપાઓની આસપાસ નદી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હેતી હતી; અને તેના વહેણાંથી વનમાંના સર્વ વૃક્ષોને પાણી મળતું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પુષ્કળ પાણીને લીધે જંગલના બીજા સર્વ વૃક્ષો કરતાં તે ઊંચું થયું અને તેની ડાળીઓ ભરાવદાર અને પુષ્ક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ેકિયેલ : 3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2026-08-04T02:04:09Z</dcterms:created>
  <dcterms:modified xsi:type="dcterms:W3CDTF">2026-08-04T02:04:09Z</dcterms:modified>
  <dc:title>એઝેકિયેલ : 31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