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மலை மீதிலே
சிலுவை சுமந்தேகினார்
உன்னத பிதாவின் சித்தமாய்
உத்தமர் இரத்தம் சிந்தின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ோ எருசலேமே
ஆண்டவர் பவனி வந்தார்
அந்த நாளை நீ மறந்தாய்
அன்பரோ கண்ணீர் சிந்தின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னியில் கசையடிகள்
எத்தனை வசை மொழிகள்
அத்தனையும் அவர் உனக்காய்
அன்புடன் சுமந்து சக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்தம தேவ மைந்தனே
சுத்தமாய் இரத்தம் சிந்தியே
நித்திய வாழ்வு தனையே
நீசனாம் எனக்கள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வஞ்சக உலகினிலே
வணங்கா கழுத்துடனே
வழிபோகும் மானிடனே
வந்திடாயோ இயேசுவண்ட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2026-07-30T20:27:05Z</dcterms:created>
  <dcterms:modified xsi:type="dcterms:W3CDTF">2026-07-30T20:27:05Z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