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n he had thus spoken, he spat on the ground, and made clay of the spittle, and he anointed the eyes of the blind man with the clay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n he had thus spoken, he spat on the ground, and made clay of the spittle, and he anointed the eyes of the blind man with the clay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said unto him, Go, wash in the pool of Siloam, (which is by interpretation, Sent.) He went his way therefore, and washed, and came seeing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said unto him, Go, wash in the pool of Siloam, (which is by interpretation, Sent.) He went his way therefore, and washed, and came seeing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neighbours therefore, and they which before had seen him that he was blind, said, Is not this he that sat and begged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neighbours therefore, and they which before had seen him that he was blind, said, Is not this he that sat and begged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Some said, This is he: others said, He is like him: but he said, I am he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Some said, This is he: others said, He is like him: but he said, I am he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refore said they unto him, How were yours eyes opened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e answered and said, A man that is called Jesus made clay, and anointed mine eyes, and said unto me, Go to the pool of Siloam, and wash: and I went and washed, and I received sight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s Jesus passed by, he saw a man which was blind from his birth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e answered and said, A man that is called Jesus made clay, and anointed mine eyes, and said unto me, Go to the pool of Siloam, and wash: and I went and washed, and I received sight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aid they unto him, Where is he? He said, I know not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y brought to the Pharisees him that in old times was blind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t was the sabbath day when Jesus made the clay, and opened his eyes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n again the Pharisees also asked him how he had received his sight. He said unto them, He put clay upon mine eyes, and I washed, and do se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n again the Pharisees also asked him how he had received his sight. He said unto them, He put clay upon mine eyes, and I washed, and do see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refore said some of the Pharisees, This man is not of God, because he keeps not the sabbath day. Others said, How can a man that is a sinner do such miracles? And there was a division among them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refore said some of the Pharisees, This man is not of God, because he keeps not the sabbath day. Others said, How can a man that is a sinner do such miracles? And there was a division among them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refore said some of the Pharisees, This man is not of God, because he keeps not the sabbath day. Others said, How can a man that is a sinner do such miracles? And there was a division among them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y say unto the blind man again, What says you of him, that he has opened yours eyes? He said, He is a prophet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is disciples asked him, saying, Master, who did sin, this man, or his parents, that he was born blind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y say unto the blind man again, What says you of him, that he has opened yours eyes? He said, He is a prophet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ut the Jews did not believe concerning him, that he had been blind, and received his sight, until they called the parents of him that had received his sight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ut the Jews did not believe concerning him, that he had been blind, and received his sight, until they called the parents of him that had received his sight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asked them, saying, Is this your son, who all of you say was born blind? how then does he now see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asked them, saying, Is this your son, who all of you say was born blind? how then does he now see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His parents answered them and said, We know that this is our son, and that he was born blind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His parents answered them and said, We know that this is our son, and that he was born blind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by what means he now sees, we know not; or who has opened his eyes, we know not: he is of age; ask him: he shall speak for himself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by what means he now sees, we know not; or who has opened his eyes, we know not: he is of age; ask him: he shall speak for himself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se words spoke his parents, because they feared the Jews: for the Jews had agreed already, that if any man did confess that he was Christ, he should be put out of the synagogu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is disciples asked him, saying, Master, who did sin, this man, or his parents, that he was born blind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se words spoke his parents, because they feared the Jews: for the Jews had agreed already, that if any man did confess that he was Christ, he should be put out of the synagogue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se words spoke his parents, because they feared the Jews: for the Jews had agreed already, that if any man did confess that he was Christ, he should be put out of the synagogue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refore said his parents, He is of age; ask him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refore said his parents, He is of age; ask him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n again called they the man that was blind, and said unto him, Give God the praise: we know that this man is a sinner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n again called they the man that was blind, and said unto him, Give God the praise: we know that this man is a sinner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He answered and said, Whether he be a sinner or no, I know not: one thing I know, that, whereas I was blind, now I see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He answered and said, Whether he be a sinner or no, I know not: one thing I know, that, whereas I was blind, now I see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n said they to him again, What did he to you? how opened he yours eyes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He answered them, I have told you already, and all of you did not hear: wherefore would all of you hear it again? will all of you also be his disciples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Jesus answered, Neither has this man sinned, nor his parents: but that the works of God should be made manifest in him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He answered them, I have told you already, and all of you did not hear: wherefore would all of you hear it again? will all of you also be his disciples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they reviled him, and said, You are his disciple; but we are Moses' disciples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We know that God spoke unto Moses: as for this fellow, we know not from whence he is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 man answered and said unto them, Why herein is a marvellous thing, that all of you know not from whence he is, and yet he has opened mine eyes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 man answered and said unto them, Why herein is a marvellous thing, that all of you know not from whence he is, and yet he has opened mine eyes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Now we know that God hears not sinners: but if any man be a worshipper of God, and does his will, him he hears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Now we know that God hears not sinners: but if any man be a worshipper of God, and does his will, him he hears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Since the world began was it not heard that any man opened the eyes of one that was born blind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If this man were not of God, he could do nothing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y answered and said unto him, You were altogether born in sins, and do you teach us? And they cast him out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Jesus answered, Neither has this man sinned, nor his parents: but that the works of God should be made manifest in him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y answered and said unto him, You were altogether born in sins, and do you teach us? And they cast him out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Jesus heard that they had cast him out; and when he had found him, he said unto him, Do you believe on the Son of God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Jesus heard that they had cast him out; and when he had found him, he said unto him, Do you believe on the Son of God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He answered and said, Who is he, Lord, that I might believe on him?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Jesus said unto him, You have both seen him, and it is he that talks with you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he said, Lord, I believe. And he worshipped him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Jesus said, For judgment I am come into this world, that they which see not might see; and that they which see might be made blind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Jesus said, For judgment I am come into this world, that they which see not might see; and that they which see might be made blind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some of the Pharisees which were with him heard these words, and said unto him, Are we blind also?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Jesus said unto them, If all of you were blind, all of you should have no sin: but now all of you say, We see; therefore your sin remains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 must work the works of him that sent me, while it is day: the night comes, when no man can work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Jesus said unto them, If all of you were blind, all of you should have no sin: but now all of you say, We see; therefore your sin remains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 must work the works of him that sent me, while it is day: the night comes, when no man can work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s long as I am in the world, I am the light of the world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ச் சொல்லி, அவர் தரையிலே துப்பி, உமிழ்நீரினால் சேறுண்டாக்கி, அந்தச் சேற்றைக் குருட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ண்களின்மேல் பூச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ோய், சீலோவாம் குளத்திலே கழுவு என்றார். சீலோவாம் என்பதற்கு அனுப்பப்பட்டவன் என்று அர்த்தம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டியே அவன் போய்க் கழுவி, பார்வையடைந்தவனாய்த் திரும்பிவ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யலகத்தாரும், அவன் குருடனாயிருக்கையில் அவனைக் கண்டிருந்தவர்களும்: இவன் உட்கா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ச்சைக் கேட்டுக்கொண்டிருந்தவனல்லவா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லர் அவன்தான் என்றார்கள். வேறுசிலர்: அவனுடைய சாயலாயிருக்கிறான் என்றார்கள். அவனோ நான்தான்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ர்கள் அவனை நோக்கி: உன் கண்கள் எப்படித் திறக்கப்பட்டது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பிரதியுத்தரமாக: இயேசு என்னப்பட்ட ஒருவர் சேறுண்டாக்கி, என் கண்களின்மேல் பூசி, நீ போ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அப்புறம் போகையில் பிறவிக்குருடனாகிய ஒரு மனுஷனைக் கண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ீலோவாம் குளத்திலே கழுவு என்றார். அப்படியே நான் போய்க் கழுவி, பார்வையடைந்தேன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: அவர் எங்கே என்றார்கள். அவன்: எனக்குத் தெரியாது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ருடனாயிருந்த அவனைப் பரிசேயரிடத்திற்குக் கொண்டுபோ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சேறுண்டாக்கி, அவன் கண்களைக் திறந்த நாள் ஓய்வு நாளாய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பரிசேயரும் அவனை நோக்கி: நீ எப்படிப் பார்வையடைந்தாய் என்று மறுபடியும் கேட்டார்கள். அ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் அவர் என் கண்களின்மேல் சேற்றைப் பூசினார், நான் கழுவினேன், காண்கிறேன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ரிசேயரில் சிலர்: அந்த மனுஷன் ஓய்வுநாளைக் கைக்கொள்ளாததினால் அவன் தேவனிடத்த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ந்தவனல்ல என்றார்கள். வேறுசிலர்: பாவியாயிருக்கிற மனுஷன் இப்படிப்பட்ட அற்புதங்களை எப்படிச் செய்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 இவ்விதமாய் அவர்களுக்குள்ளே பிரிவினையுண்டாயி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றுபடியும் அவர்கள் குருடனை நோக்கி: உன் கண்களைத் திறந்தானே, அவனைக்குறித்து நீ என்ன சொல்லுகி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்கள் அவரை நோக்கி: ரபீ, இவன் குருடனாய்ப் பிறந்தது யார் செய்த பாவ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 அதற்கு அவன்: அவர் தீர்க்கதரிசி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குருடனாயிருந்து பார்வையடைந்ததை யூதர்கள் நம்பாமல், பார்வையடைந்தவனுடைய தாய்தகப்பன்மா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ழைப்ப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நோக்கி: உங்கள் குமாரன் குருடனாய்ப் பிறந்தான் என்று சொல்லுகிறீர்களே, அவன் இவன்தான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வனானால், இப்பொழுது இவன் எப்படிப் பார்வையடைந்தான் என்று கே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ய்தகப்பன்மார் பிரதியுத்தரமாக: இவன் எங்கள் குமாரன்தான் என்றும், குருடனாய்ப் பிறந்தான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ங்களுக்குத் தெர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ொழுது இவன் பார்வையடைந்த வகை எங்களுக்குத் தெரியாது; இவன் கண்களைத் திறந்தவன் இன்னான் என்ப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ங்களுக்குத் தெரியாது, இவன் வயதுள்ளவனாயிருக்கிறான், இவனைக் கேளுங்கள், இவனே சொல்லுவான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ுடைய தாய்தகப்பன்மார் யூதர்களுக்குப் பயந்ததினால் இப்படிச்சொன்னார்கள். ஏனெனில் இயேசுவ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வன்செய்த பாவமோ, இவனைப் பெற்றவர்கள் செய்த பாவமோ என்று கே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ிறிஸ்து என்று எவனாவது அறிக்கைப்பண்ணினால் அவனை ஜெபஆலயத்துக்குப் புறம்பாக்கவேண்டுமென்று யூத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ற்குமுன்னமே கட்டுப்பாடு செய்திருந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ிமித்தம்: இவன் வயதுள்ளவனாயிருக்கிறான், இவனையே கேளுங்கள் என்று அவன் தாய்தகப்பன்ம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ன்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அவர்கள் குருடனாயிருந்த மனுஷனை இரண்டாந்தரம் அழைத்து: நீ தேவனை மகிமைப்படுத்து; இந்த மனுஷ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வியென்று நாங்கள் அறிந்திருக்கிறோம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பிரதியுத்தரமாக: அவர் பாவியென்று எனக்குத் தெரியாது; நான் குருடனாயிருந்தேன், இப்பொ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ண்கிறேன்; இது ஒன்றுதான் எனக்குத்தெரியும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மறுபடியும் அவனை நோக்கி: உனக்கு என்னசெய்தான், உன் கண்களை எப்படித் திறந்தான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ிரதியுத்தரமாக: முன்னமே உங்களுக்குச் சொன்னேன், நீங்கள் கேளாமற் போனீர்கள்; மறுபடியும் கே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பிரதியுத்தரமாக: அது இவன் செய்த பாவமுமல்ல, இவனைப் பெற்றவர்கள் செய்த பாவமுமல்ல, தேவ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ேண்டியதென்ன அவருக்குச் சீஷராக உங்களுக்கும் மனதுண்டோ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கள் அவனை வைது: நீ அவனுடைய சீஷன், நாங்கள் மோசேயினுடைய சீஷ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ோசேயுடனே தேவன் பேசினாரென்று அறிவோம், இவன் எங்கேயிருந்து வந்தவனென்று அறியோம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ந்த மனுஷன்: அவர் என் கண்களைத் திறந்திருந்தும், அவர் எங்கேயிருந்து வந்தவரென்று நீ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யாதிருக்கிறது ஆச்சரியமான காரிய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விகளுக்கு தேவன் செவிகொடுக்கிறதில்லையென்று அறிந்திருக்கிறோம்; ஒருவன் தேவபக்தியுள்ளவனாய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ுக்குச் சித்தமானதைச் செய்தால் அவனுக்குச் செவிகொடு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றவிக்குருடனுடைய கண்களை ஒருவன் திறந்தானென்று உலகமுண்டானதுமுதல் கேள்விப்பட்டதில்ல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ேவனிடத்திலிருந்து வராதிருந்தால் ஒன்றும் செய்யமாட்டாரே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னுக்குப் பிரதியுத்தரமாக: முழுவதும் பாவத்தில் பிறந்த நீ எங்களுக்குப் போதிக்கிறாயோ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ிரியைகள் இவனிடத்தில் வெளிப்படும்பொருட்டு இப்படிப் பிற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ி, அவனைப் புறம்பே தள்ளிவிட்ட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ை அவர்கள் புறம்பே தள்ளிவிட்டதை இயேசு கேள்விப்பட்டு, அவனைக் கண்டபோது நீ தேவ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மாரனிடத்தில் விசுவாசமாயிருக்கிறாயா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 அவன்: ஆண்டவரே, அவரிடத்தில் நான் விசுவாசமாயிருக்கும்படிக்கு அவர் யார் என்ற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அவனை நோக்கி. நீ அவரைக் கண்டிருக்கிறாய், உன்னுடனே பேசுகிறவர் அவர்தா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டனே அவன்: ஆண்டவரே விசுவாசிக்கிறேன் என்று சொல்லி, அவரைப் பணிந்துகொண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இயேசு: காணாதவர்கள் காணும்படியாகவும், காண்கிறவர்கள் குருடராகும்படியா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த்தீர்ப்புக்கு நான் இந்த உலகத்தில் வந்த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ுடனேகூட இருந்த பரிசேயரில் சிலர் இவைகளைக் கேட்டபொழுது: நாங்களும் குருடரோ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அவர்களை நோக்கி: நீங்கள் குருடராயிருந்தால் உங்களுக்குப் பாவமிராது; நீங்கள் காண்கிறோம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கற்காலமிருக்குமட்டும் நான் என்னை அனுப்பினவருடைய கிரியைகளைச் செய்யவேண்டும்; ஒருவனும் கிர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ுகிறபடியினால் உங்கள் பாவம் நிலைநிற்கிறது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யக்கூடாத இராக்காலம் வரு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லகத்திலிருக்கையில் உலகத்திற்கு ஒளியாயிருக்கிற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2026-09-16T23:21:41Z</dcterms:created>
  <dcterms:modified xsi:type="dcterms:W3CDTF">2026-09-16T23:21:41Z</dcterms:modified>
  <dc:title>யோவான்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