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7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ே இல்லாத சர்வேசா
திகழும் ஒளி பிரகா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 மைந்தனாய் அவதரித்தார்
பாவ சோதனை மடங்கடித்தார் (2)
மனிதனுக்காய் உயிர் கொடுத்தார்
மாளும் மாந்தரை மீட்டெடுத்த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ே இல்லாத சர்வேசா
திகழும் ஒளி பிரகா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ொந்தளிக்கும் அலைகளையும்
கால் மிதித்திடும் கர்த்தரவர் (2)
அடங்கிடுமே அதட்டிடவே
அக்கரை நாமும் சேர்ந்திடவ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ே இல்லாத சர்வேசா
திகழும் ஒளி பிரகா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ஜீவன் தந்தவர் மரித்தெழுந்தார்
ஜீவ தேவனே உயிர்த்தெழுந்தார் (2)
மறுபடியும் வருவேனென்றார்
மா சந்தோஷ நாள் நெருங்கிடுத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ே இல்லாத சர்வேசா
திகழும் ஒளி பிரகாச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ே இல்லாத சர்வேசா
திகழும் ஒளி பிரகாச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ாடிட இயேசு நாதா
பதினாயிரம் நாவுகள் போத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ே இல்லாத சர்வேசா
திகழும் ஒளி பிரகா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ங்கன் ஏசு மெய் பரிசுத்தரே
எங்கள் தேவனைத் தரிசிக்கவே (2)
துதிகளுடன் கவிகளுடன்
தூய தூயனை நெருங்கிடுவ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ே இல்லாத சர்வேசா
திகழும் ஒளி பிரகா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லும் மண்ணும் எம் கடவுளல்ல
கையின் சித்திரம் தெய்வமல்ல (2)
ஆவியோடும் உண்மையோடும்
ஆதி தேவனை வணங்கிடுவோ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ரே இல்லாத சர்வேசா
திகழும் ஒளி பிரகா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ொன் பொருள்களும் அழிந்திடுமே
மண்ணும் மாயையும் மறைந்திடுமே (2)
இதினும் விலை பெரும் பொருளே
இயேசு ஆண்டவர் திருவருள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2026-09-09T16:30:03Z</dcterms:created>
  <dcterms:modified xsi:type="dcterms:W3CDTF">2026-09-09T16:30:03Z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