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லைகளிலிருந்து வரும் மழைகளிலே நனைந்து, ஒதுக்கிடமில்லாததினால் கன்மலையிலே ஒண்டிக்கொள்ள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ோ தகப்பனில்லாத பிள்ளையை முலையைவிட்டுப் பறித்து, தரித்திரன் போர்த்துக்கொண்டிருக்கிறதை அடகுவாங்க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ை வஸ்திரமில்லாமல் நடக்கவும், பட்டினியாய் அரிக்கட்டுகளைச் சுமக்கவ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ங்கள் மதில்களுக்குள்ளே செக்காட்டவும், தாகத்தவனமாய் ஆலையாட்டவும் பண்ண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ஊரில் மனுஷர் தவிக்கிறார்கள், குற்றுயிராய்க் கிடக்கிறவர்களின் ஆத்துமா கூப்பிடுகிறது; என்றாலும் தேவன் அதற்குக் குற்றமாக அவர்கள்மேல் சுமத்துகிறத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ஊரில் மனுஷர் தவிக்கிறார்கள், குற்றுயிராய்க் கிடக்கிறவர்களின் ஆத்துமா கூப்பிடுகிறது; என்றாலும் தேவன் அதற்குக் குற்றமாக அவர்கள்மேல் சுமத்துகிற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ெளிச்சத்துக்கு விரோதமாய் நடக்கிறவர்களின் கூட்டத்தார்; அவர்கள் அவருடைய வழிகளை அறியாமலும், அவருடைய பாதைகளில் தரிசிக்காமலும் இ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ெளிச்சத்துக்கு விரோதமாய் நடக்கிறவர்களின் கூட்டத்தார்; அவர்கள் அவருடைய வழிகளை அறியாமலும், அவருடைய பாதைகளில் தரிசிக்காமலும் இரு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லைபாதகன் பொழுது விடிகிறபோது எழுந்து சிறுமையும் எளிமையுமானவனைக் கொன்று, இராக்காலத்திலே திருடனைப்போல் திரி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பசாரனுடைய கண் மாலைமயங்குகிற வேளைக்குக் காத்திருந்து, என்னை ஒரு கணம் காணமாட்டாதென்று முகத்தை மூடிக்கொள்ளுகி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ர்வவல்லவருக்குக் காலங்கள் மறைக்கப்படாதிருக்க, அவரை அறிந்தவர்கள் அவர் நியமித்த நாட்களை அறியாதிருக்கிறதென்ன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பசாரனுடைய கண் மாலைமயங்குகிற வேளைக்குக் காத்திருந்து, என்னை ஒரு கணம் காணமாட்டாதென்று முகத்தை மூடிக்கொள்ளு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கலில் அடையாளம் பார்த்த வீடுகளை இருட்டிலே கன்னமிடுகிறார்கள்; அவர்கள் வெளிச்சத்தை அறிய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கலில் அடையாளம் பார்த்த வீடுகளை இருட்டிலே கன்னமிடுகிறார்கள்; அவர்கள் வெளிச்சத்தை அறிய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டியுங்காலமும் அவர்களுக்கு மரண இருள்போல இருக்கிறது; அப்படிப்பட்டவன் மரண இருளின் பயங்கரத்தோடு பழகியிருக்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டியுங்காலமும் அவர்களுக்கு மரண இருள்போல இருக்கிறது; அப்படிப்பட்டவன் மரண இருளின் பயங்கரத்தோடு பழகியிருக்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ோட்டத்தைப்போல் தீவிரமாய்ப் போவான்; தேசத்தில் அவன் பங்கு சபிக்கப்பட்டுப் போகிறதினால் அவன் திராட்சத்தோட்டங்களின் வழியை இனிக் காண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ோட்டத்தைப்போல் தீவிரமாய்ப் போவான்; தேசத்தில் அவன் பங்கு சபிக்கப்பட்டுப் போகிறதினால் அவன் திராட்சத்தோட்டங்களின் வழியை இனிக் காண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றட்சியும் உஷ்ணமும் உறைந்த மழையைப் பட்சிக்கும்; அப்படியே பாதாளமானது பாவிகளைப் பட்சி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ப் பெற்ற கர்ப்பம் அவனை மறக்கும்; புழு திருப்திகரமாய் அவனைத் தின்னும்; அவன் அப்புறம் நினைக்கப்படுவதில்லை; அக்கிரமமானது பட்டமரத்தைப்போல முறிந்துவிழ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ப் பெற்ற கர்ப்பம் அவனை மறக்கும்; புழு திருப்திகரமாய் அவனைத் தின்னும்; அவன் அப்புறம் நினைக்கப்படுவதில்லை; அக்கிரமமானது பட்டமரத்தைப்போல முறிந்துவிழ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ிலர் எல்லைக் குறிப்புகளை ஒற்றி, மந்தைகளைப் பலாத்காரமாய்ச் சாய்த்துக்கொண்டுபோய் பட்சிக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ள்ளைபெறாத மலடியின் ஆஸ்தியைப் பட்சித்துவிட்டு, விதவைக்கு நன்மை செய்யாதேபோ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பலத்தினாலே வல்லவர்களைத் தன் பாரிசமாக்குகிறான்; அவன் எழும்புகிறபோது ஒருவனுக்கும் பிராணனைப்பற்றி நிச்சய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் அவனுக்குச் சுகவாழ்வைக் கட்டளையிட்டால், அதின்மேல் உறுதியாய் நம்பிக்கை வைக்கிறான்; ஆனாலும் அவருடைய கண்கள் அப்படிப்பட்டவர்களின் வழிகளுக்கு விரோதம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கொஞ்சக்காலம் உயர்ந்திருந்து காணாமற்போய், தாழ்த்தப்பட்டு மற்ற எல்லாரைப்போலும் அடக்கப்படுகிறார்கள்; கதிர்களின் நுனியைப்போல அறுக்கப்படு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கொஞ்சக்காலம் உயர்ந்திருந்து காணாமற்போய், தாழ்த்தப்பட்டு மற்ற எல்லாரைப்போலும் அடக்கப்படுகிறார்கள்; கதிர்களின் நுனியைப்போல அறுக்கப்படு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டியில்லையென்று என்னைப் பொய்யனாக்கி என் வார்த்தைகளை வியர்த்தமாக்கத்தக்கவன் ய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ய் தகப்பன் இல்லாதவர்களின் கழுதையை ஓட்டிக்கொண்டுபோய், விதவையின் மாட்டை ஈடாக எடுத்துக்கொள்ள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சிறுமைப்பட்டவர்கள் சுகமாய் ஒளித்துக்கொள்ளத்தக்கதாக எளிமையானவர்களை வழியைவிட்டு விலக்க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வர்கள் காட்டுக்கழுதைகளைப்போல இரைதேட அதிகாலமே தங்கள் வேலைக்குப் புறப்படுகிறார்கள்; வனாந்தரவெளிதான் அவர்களுக்கும் அவர்கள் பிள்ளைகளுக்கும் ஆகாரம் கொடு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வர்கள் காட்டுக்கழுதைகளைப்போல இரைதேட அதிகாலமே தங்கள் வேலைக்குப் புறப்படுகிறார்கள்; வனாந்தரவெளிதான் அவர்களுக்கும் அவர்கள் பிள்ளைகளுக்கும் ஆகாரம் கொடு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ன்மார்க்கனுடைய வயலில் அவர்கள் அவனுக்காக அறுப்பு அறுத்து அவனுடைய திராட்சத் தோட்டத்தின் பழங்களைச் சேர்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ளிரிலே போர்த்துக்கொள்ளுகிறதற்கு ஒன்றும் இல்லாததினால் வஸ்திரமில்லாமல் இராத்தங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re wet with the showers of the mountains, and embrace the rock for lack of a shel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pluck the fatherless from the breast, and take a pledge of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cause him to go naked without clothing, and they take away the sheaf from the hung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ich make oil within their walls, and tread their winepresses, and suffer th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en groan from out of the city, and the soul of the wounded cries out: yet God lays not foll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are of those that rebel against the light; they know not the ways thereof, nor abid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th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murderer rising with the light kills the poor and needy, and in the night is as a thie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eye also of the adulterer waits for the twilight, saying, No eye shall see me: and disgui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y, seeing times are not hidden from the Almighty, do they that know him not see his day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n the dark they dig through houses, which they had marked for themselves in the daytime: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not the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the morning is to them even as the shadow of death: if one know them, they ar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rrors of the shadow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is swift as the waters; their portion is cursed in the earth: he beholds not the w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Drought and heat consume the snow waters: so does the grave those which have sin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womb shall forget him; the worm shall feed sweetly on him; he shall be no more remembe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ckedness shall be broken as a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me remove the landmarks; they violently take away flocks, and feed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evil entreats the barren that bears not: and does not good to the wi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draws also the mighty with his power: he rises up, and no man is sure of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ough it be given him to be in safety, whereon he rests; yet his eyes are upon thei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y are exalted for a little while, but are gone and brought low; they are taken out of the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ll other, and cut off as the tops of the ears of c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f it be not so now, who will make me a liar, and make my speech nothing w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drive away the ass of the fatherless, they take the widow's ox for a p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turn the needy out of the way: the poor of the earth hide themselves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as wild asses in the desert, go they forth to their work; rising early for a prey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yields food for them and for thei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reap every one his corn in the field: and they gather the vintage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cause the naked to lodge without clothing, that they have no covering in the c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2026-06-03T15:18:27Z</dcterms:created>
  <dcterms:modified xsi:type="dcterms:W3CDTF">2026-06-03T15:18:27Z</dcterms:modified>
  <dc:title>யோபு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