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2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ல் மீட்பரே, சாவிருள் என்னைச் சூழ்ந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 அவஸ்தை உண்டாகையி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ய்யும் ஆவியில் சமாதானம் ஈந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 உண்டாக்கும் அச்ச ராவினில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ான் மாளும்போதும் சிலுவையைக் காட்ட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லையை உம் மார்பில் அணைத்த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டை மூச்சை அன்பாய் ஏற்றுக்கொள்ள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ல் உம் நித்திய ஓய்வு என்னத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ப்போது, நேச நாதா, தலை சாய்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ளிந்த அறிவோடு ஆவி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ப்புவித்தீர் பிதாவின் கரமீத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ங்கு நெஞ்சம் மூச்சற்றொடுங்கிற்ற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ாமட்டும் சாந்தமாய் என் துக்கப் பா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தாங்கி, மனதார மரித்த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ாவில் பெலன் உற்றே, ஆவிய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ைதலாய்த் தந்தைக் கொப்புவித்த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2026-07-30T15:05:39Z</dcterms:created>
  <dcterms:modified xsi:type="dcterms:W3CDTF">2026-07-30T15:05:39Z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