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நிவாரணபலியான காளையின் எல்லாக் கொழுப்புமாகிய குடல்களை மூடிய கொழுப்பையும், அவைகள்மேல் இருக்கிற கொழுப்பு முழுவத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பலியின் காளையிலிருந்து எடுக்கிறதுபோல அதிலிருந்து எடுத்து, அவைகளைத் தகனபலிபீடத்தின்மேல் தகனிக்கக் கடவ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ாளையின் தோலையும், அதின் மாம்சம் முழுவதையும், அதின் தலையையும், தொடைகளையும், அதின் குடல்களையும், அதின் சாணிய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ய்த பாவம் தெரியவரும்போது, சபையார் அந்தப் பாவத்தினிமித்தம் ஒரு இளங்காளையை ஆசரிப்புக் கூடாரத்துக்கு முன்பாகப் பலியிடக் கொண்டுவர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பையின் மூப்பர் கர்த்தருடைய சந்நிதியில் தங்கள் கைகளை அதின் தலைமேல் வைக்கக்கடவர்கள்; பின்பு கர்த்தருடைய சந்நிதியில் அந்தக் காளையைக் கொல்ல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பிஷேகம் பெற்ற ஆசாரியன் அதின் இரத்தத்தில் கொஞ்சம் எடுத்து, ஆசரிப்புக் கூடாரத்தில் கொண்டுவந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விரலை இரத்தத்தில் தோய்த்து, கர்த்தருடைய சந்நிதியில் திரைக்கு எதிரே ஏழுதரம் தெளித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ன் கொழுப்பு முழுவதையும் அதிலிருந்து எடுத்து, பலிபீடத்தின்மேல் தகனி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 பிரபு தன் தேவனாகிய கர்த்தருடைய கட்டளைகளில் யாதொன்றை மீறி அறியாமையினால்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ெய்தது பாவம் என்று தனக்குத் தெரியவரும்போது, அவன் வெள்ளாடுகளில் பழுதற்ற ஒரு இளங்கடாவைப் பலியாகக் கொண்டுவந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க் கடாவின் தலைமேல் தன் கையை வைத்து, கர்த்தருடைய சந்நிதியில் சர்வாங்க தகனபலி கொல்லப்படும் இடத்தில் அதைக் கொல்லக்கடவன்; இது பாவநிவாரணபலி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கொழுப்பு முழுவதையும், சமாதானபலியின் கொழுப்பைப் போல, பலிபீடத்தில் தகனித்து, இவ்வண்ணமாய் ஆசாரியன் அவன் செய்த பாவத்தைக் குறித்து அவனுக்காக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ாதாரண ஜனங்களில் ஒருவன் அறியாமையினால் கர்த்தரின் கட்டளைகளில் யாதொன்றை மீறி,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ான் செய்தது பாவம் என்று தனக்குத் தெரியவரும்போது, அவன் தான் செய்த பாவத்தினிமித்தம் வெள்ளாடுகளில் பழுதற்ற ஒரு பெண்குட்டியைப் பலியாகக் கொண்டுவந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வநிவாரணபலியின் தலைமேல் தன் கையை வைத்து, சர்வாங்க தகனபலியிடும் இடத்தில் அந்தப் பாவநிவாரணபலியைக் கொல்ல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ாவநிவாரண பலியாக ஒரு ஆட்டுக்குட்டியைக் கொண்டுவருவானாகில், பழுதற்ற பெண்குட்டியைக் கொண்டுவந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ாவநிவாரண பலியாக ஒரு ஆட்டுக்குட்டியைக் கொண்டுவருவானாகில், பழுதற்ற பெண்குட்டியைக் கொண்டுவந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 பாவநிவாரணபலியின் தலைமேல் தன் கையை வைத்து, சர்வாங்க தகனபலி கொல்லப்படும் இடத்தில் அதைப் பாவநிவாரண பலியாகக் கொல்லக்கடவ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 பாவநிவாரணபலியின் தலைமேல் தன் கையை வைத்து, சர்வாங்க தகனபலி கொல்லப்படும் இடத்தில் அதைப் பாவநிவாரண பலியாகக் கொல்லக்கடவ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க் காளையை ஆசரிப்புக் கூடாரவாசலிலே கர்த்தருடைய சந்நிதியில் கொண்டுவந்து, அதின் தலைமேல் தன் கையை வைத்து, கர்த்தருடைய சந்நிதியில் அதைக் கொல்லக்கடவ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பிஷேகம் பெற்ற ஆசாரியன் அந்தக் காளையின் இரத்தத்தில் கொஞ்சம் எடுத்து, அதை ஆசரிப்புக் கூடாரத்தில் கொண்டுவந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விரலை இரத்தத்தில் தோய்த்து, பரிசுத்த ஸ்தலத்தின் திரைக்கு எதிரே கர்த்தருடைய சந்நிதியில் ஏழுதரம் தெளிக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્યારબાદ તેણે થોડું લોહી મુલાકાતમંડપની અંદર યહોવા સમક્ષ ધૂપની વેદીના ખૂણાઓ ઉપર રેડવું અને બાકી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 મુલાકાત મંડપના પ્રવેશદ્વાર આગળના યજ્ઞવેદીના પાયા આગળ રેડી દ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પછી તેણે પાપાર્થાર્પણના બળદની બધી ચરબી કાઢી લેવી; આંતરડાં પરની અને તેની આસપાસની ચરબ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બે મૂત્રપિંડો અને તેની પરની કમર પાસેની ચરબી અને કાળજા તેમજ મૂત્રપિંડો પરની બધી જ ચરબી કાઢ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જુએ રાખવ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ને પછી તે બધી ચરબી યાજકે યજ્ઞવેદી પર હોમી દે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રંતુ જુવાન વાછરડાનો બાકીનો ભાગચામડું, માંસ, માંથું, પગ, આંતરડ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અને છાણ, છાવણીની બહાર પવિત્રસ્થાને લઈ જઈ ત્યાં રાખ નાખવાની જગ્યાએ લાકડાં સળગાવીને તેને બા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જો સમગ્ર ઇસ્રાએલની પ્રજા અજાણતાં પાપ કરીને યહોવાની આજ્ઞાનો ભંગ કરી દોષમાં પડે 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 પછી યહોવાએ મૂસાને બીજી સૂચનાઓ આપી અને તેને કહ્યું કે, “ઇસ્રાએલના લોકોને કહે જે કૃત્યો કર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ની જાણ થતાં જ મંડળીએ પાપાર્થાર્પણ તરીકે ખોડખાંપણ વગરનો બળદ ચઢાવવો. બળદને મુલાકાતમંડપ આગળ લાવ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વડીલોએ તેના માંથા પર હાથ મૂકી યહોવા સમક્ષ તેને વધે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્યાર પછી અભિષિક્ત યાજકે તેનું થોડું લોહી મુલાકાતમંડપમાં લ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માં આંગળી બોળી યહોવા સમક્ષ સાત વખત પડદા પર છાંટ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્યારબાદ થોડું લોહી તેણે મુલાકાતમંડપની અંદર યહોવા સમક્ષ વેદીના ખૂણાઓ પર રેડવું, અને બાકીનું બધ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 મુલાકાતમંડપના પ્રવેશદ્વાર આગળની યજ્ઞ વેદીનાં પાયામાં રેડી દ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્યારબાદ તેણે બળદની ચરબી કાઢી લઈ વેદીના લાકડાંના અગ્નિમાં બાળી મૂક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ણે પાપાર્થાર્પણના બળદની જેમજ એ બળદનું પણ કરવું, એ રીતે યાજક લોકોને શુદ્ધ કરશે અને યહોવા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ફ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છી પેલા બળદની જેમ આને પણ છાવણીની બહાર લઈ જઈ બાળી મૂકવો, આ વખતે આ પાપાર્થાર્પણ સમગ્ર પ્રજ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એ મના કરી છે તે ન કરવા તેનું પાલન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ટ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જો કોઈ પ્રજાના આગેવાનોમાંથી અજાણતા પાપ કરે અને દેવના નિયમનું ઉલ્લંઘન કરી દોષિત ઠર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્યારે એની જાણમાં આવતાં જ તેણે ખોડખાંપણ વગરનો નર બકરો લાવી, જ્યાં આહુતિ ચઢાવવામાં આવે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્યાં યહોવા સમક્ષ તેના માંથા પર હાથ મૂકી તેને વધેરવો. આ પાપાર્થાર્પણ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્યારબાદ યાજકે પશુનું લોહી આંગળી વડે લઈ યજ્ઞવેદીનાં ટોચકાં પર લગાડવું, અને બાકીનું લોહ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જ્ઞવેદીના પાયામાં રેડી દેવું અને અર્પણની આહુતિની ચરબીની જેમ એની બધી જ ચરબી વેદી પર બાળી મૂક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આમ યાજક રાજાને શુદ્ધ કરશે અને યહોવા તેને માંફ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“જો કોઈ સામાંન્ય માંણસ અજાણતા પાપ કરે અને યહોવાની કોઈ આજ્ઞાનો ભંગ કરીને દોષમાં પડે 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ની જાણ થતાં તેણે પોતે કરેલાં પાપોના પ્રાયશ્ચિત માંટે એક ખોડખાંપણ વગરની બકરી પાપાર્થાર્પણ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ેણે તેના માંથા પર હાથ મૂકી, જયાં યજ્ઞ ચઢાવવામાં આવે છે ત્યાં તેનો વધ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ો કોઈ વ્યક્તિ અજાણતા માંરા આદેશોનું ઉલ્લંઘન કરે તેને માંટે આ નિયમ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યાજકે તેનું થોડું લોહી આંગળી પર લઈને યજ્ઞવેદીનાં ખુણાઓ પર લગાડવું, અને બાકીનું બધું જ લોહ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દીના પાયામાં રેડી દ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“શાંત્યાર્પણની વિધિની જેમ યાજકે તેની બધી ચરબી કાઢી લેવી અને વેદી પર તેનું દહન કરવું; અને યહો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સ્વીકાર કરશે. એની સુવાસથી યહોવા પ્રસન્ન થાય છે. યાજક આ રીતે તે માંણસને માંટે પ્રાયશ્ચિત કર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યહોવા તેને માંફ કર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પણ જો કોઈ માંણસ પાપાર્થાર્પણ તરીકે હલવાન લાવે તો તે માંદા હોવું જોઈએ અને ખોડખાંપણ વગરનું હો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ેણે તેના માંથા પર હાથ મૂકી જયાં દહનાર્પણના પશુનો વધ કરવામાં આવે છે, ત્યાં પાપાર્થાર્પણ તરી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વધ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પછી યાજકે પાપાર્થાર્પણનું થોડું લોહી આંગળી પર લઈને યજ્ઞવેદીનો ખૂણાઓ પર લગાડવું. અને બાકીનું બધ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જો અભિષિક્ત યાજક એવી રીતે ભૂલ કરે અને લોકોને દોષમાં નાખે. તો તેણે પોતે કરેલાં પાપના પ્રાયશ્ચિ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હી વેદીના પાયામાં રેડી દ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યાજકે શાંત્યાર્પણના પશુની જેમ તેની બધી જ ચરબી કાઢી લેવી અને યહોવાને બીજા કોઈપણ અગ્નિના અર્પણ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મ યાજકે તેને વેદી પર હોમી દેવું. આ રીતે યાજક તે વ્યક્તિને તેના પાપમાંથી શુદ્ધ કરે છે, અને યહોવા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ક્તિને માંફ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ૂપે યહોવાને એક ખોડખાંપણ વગરનો બળદ તેણે કરેલા પાપાર્થાર્પણ માંટે અર્પણ તરીકે ચઢાવ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ેણે બળદને મુલાકાતમંડપના પ્રવેશદ્વાર આગળ લાવી તેના માંથા પર હાથ મૂકી તેને યહોવાની સમક્ષ વધે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અભિષિક્ત યાજક તેનું લોહી લઈને મુલાકાત મંડપમાં 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અને પછી લોહીમાં પોતાની આંગળી બોળી યહોવા સમક્ષ સાત વખત પરમપવિત્રસ્થાનના પડદા પર લોહીના છાંટા નાખ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2026-09-07T01:50:48Z</dcterms:created>
  <dcterms:modified xsi:type="dcterms:W3CDTF">2026-09-07T01:50:48Z</dcterms:modified>
  <dc:title>લેવીય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