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ave when there shall be no poor among you; for the LORD shall greatly bless you in the land which the LORD your God gives you for an inheritance to possess i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Only if you carefully hearken unto the voice of the LORD your God, to observe to do all these commandments which I command you this day.]]></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Only if you carefully hearken unto the voice of the LORD your God, to observe to do all these commandments which I command you this day.]]></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For the LORD your God blesses you, as he promised you: and you shall lend unto many nations, but you shall not borrow; and you shall reign over many nations, but they shall not reign over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For the LORD your God blesses you, as he promised you: and you shall lend unto many nations, but you shall not borrow; and you shall reign over many nations, but they shall not reign over you.]]></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f there be among you a poor man of one of your brethren within any of your gates in your land which the LORD your God gives you, you shall not harden yours heart, nor shut yours hand from your poor brothe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f there be among you a poor man of one of your brethren within any of your gates in your land which the LORD your God gives you, you shall not harden yours heart, nor shut yours hand from your poor broth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you shall open yours hand wide unto him, and shall surely lend him sufficient for his need, in that which he want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you shall open yours hand wide unto him, and shall surely lend him sufficient for his need, in that which he want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eware that there be not a thought in your wicked heart, saying, The seventh year, the year of release, is at hand; and yours eye be evil against your poor brother, and you give him nothing; and he cry unto the LORD against you, and it be sin unto you.]]></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t the end of every seven years you shall make a releas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eware that there be not a thought in your wicked heart, saying, The seventh year, the year of release, is at hand; and yours eye be evil against your poor brother, and you give him nothing; and he cry unto the LORD against you, and it be sin unto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eware that there be not a thought in your wicked heart, saying, The seventh year, the year of release, is at hand; and yours eye be evil against your poor brother, and you give him nothing; and he cry unto the LORD against you, and it be sin unto you.]]></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eware that there be not a thought in your wicked heart, saying, The seventh year, the year of release, is at hand; and yours eye be evil against your poor brother, and you give him nothing; and he cry unto the LORD against you, and it be sin unto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shall surely give him, and yours heart shall not be grieved when you give unto him: because that for this thing the LORD your God shall bless you in all your works, and in all that you put yours hand unto.]]></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shall surely give him, and yours heart shall not be grieved when you give unto him: because that for this thing the LORD your God shall bless you in all your works, and in all that you put yours hand unto.]]></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shall surely give him, and yours heart shall not be grieved when you give unto him: because that for this thing the LORD your God shall bless you in all your works, and in all that you put yours hand unto.]]></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the poor shall never cease out of the land: therefore I command you, saying, You shall open yours hand wide unto your brother, to your poor, and to your needy, in your lan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the poor shall never cease out of the land: therefore I command you, saying, You shall open yours hand wide unto your brother, to your poor, and to your needy, in your lan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f your brother, an Hebrew man, or an Hebrew woman, be sold unto you, and serve you six years; then in the seventh year you shall let him go free from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f your brother, an Hebrew man, or an Hebrew woman, be sold unto you, and serve you six years; then in the seventh year you shall let him go free from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is is the manner of the release: Every creditor that lends ought unto his neighbour shall release it; he shall not exact it of his neighbour, or of his brother; because it is called the LORD's releas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you send him out free from you, you shall not let him go away empty:]]></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furnish him liberally out of your flock, and out of your floor, and out of your winepress: of that wherewith the LORD your God has blessed you you shall give unto hi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furnish him liberally out of your flock, and out of your floor, and out of your winepress: of that wherewith the LORD your God has blessed you you shall give unto hi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you shall remember that you were a bondman in the land of Egypt, and the LORD your God redeemed you: therefore I command you this thing to day.]]></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you shall remember that you were a bondman in the land of Egypt, and the LORD your God redeemed you: therefore I command you this thing to da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shall be, if he say unto you, I will not go away from you; because he loves you and yours house, because he is well with you;]]></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shall be, if he say unto you, I will not go away from you; because he loves you and yours house, because he is well with you;]]></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you shall take an aul, and thrust it through his ear unto the door, and he shall be your servant for ever. And also unto your maidservant you shall do likewis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you shall take an aul, and thrust it through his ear unto the door, and he shall be your servant for ever. And also unto your maidservant you shall do likewis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t shall not seem hard unto you, when you send him away free from you; for he has been worth a double hired servant to you, in serving you six years: and the LORD your God shall bless you in all that you do.]]></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is is the manner of the release: Every creditor that lends ought unto his neighbour shall release it; he shall not exact it of his neighbour, or of his brother; because it is called the LORD's releas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t shall not seem hard unto you, when you send him away free from you; for he has been worth a double hired servant to you, in serving you six years: and the LORD your God shall bless you in all that you do.]]></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t shall not seem hard unto you, when you send him away free from you; for he has been worth a double hired servant to you, in serving you six years: and the LORD your God shall bless you in all that you do.]]></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l the first born males that come of your herd and of your flock you shall sanctify unto the LORD your God: you shall do no work with the first born of your bullock, nor shear the first born of your sheep.]]></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l the first born males that come of your herd and of your flock you shall sanctify unto the LORD your God: you shall do no work with the first born of your bullock, nor shear the first born of your sheep.]]></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shall eat it before the LORD your God year by year in the place which the LORD shall choose, you and your househol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shall eat it before the LORD your God year by year in the place which the LORD shall choose, you and your househol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f there be any blemish therein, as if it be lame, or blind, or have any ill blemish, you shall not sacrifice it unto the LORD your Go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f there be any blemish therein, as if it be lame, or blind, or have any ill blemish, you shall not sacrifice it unto the LORD your Go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You shall eat it within your gates: the unclean and the clean person shall eat it alike, as the roebuck, and as the har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You shall eat it within your gates: the unclean and the clean person shall eat it alike, as the roebuck, and as the har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is is the manner of the release: Every creditor that lends ought unto his neighbour shall release it; he shall not exact it of his neighbour, or of his brother; because it is called the LORD's releas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nly you shall not eat the blood thereof; you shall pour it upon the ground as wat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Of a foreigner you may exact it again: but that which is yours with your brother yours hand shall releas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Of a foreigner you may exact it again: but that which is yours with your brother yours hand shall releas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ave when there shall be no poor among you; for the LORD shall greatly bless you in the land which the LORD your God gives you for an inheritance to possess i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ave when there shall be no poor among you; for the LORD shall greatly bless you in the land which the LORD your God gives you for an inheritance to possess i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5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தேவனாகிய கர்த்தர் உனக்குச் சுதந்தரிக்கும்படி கொடுக்கும் தேசத்தில், உன்னை மே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ன் தேவனாகிய கர்த்தர் உனக்குச் சொன்னபடி உன்னை ஆசீர்வதிப்பதினால், நீ அநேகம் ஜாதிகளுக்குக் க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பாய், நீயோ கடன் வாங்குவதில்லை; நீ அநேகம் ஜாதிகளை ஆளுவாய், உன்னையோ அவர்கள் ஆளு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ன் தேவனாகிய கர்த்தர் உனக்குக் கொடுக்கும் தேசத்தின் எந்த வாசலிலும் உன் சகோதரரில் எளியவனான ஒ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ல், எளியவனாகிய உன் சகோதரனுக்கு உன் இருதயத்தை நீ கடினமாக்காமலும், உன் கையை மூடா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க்கு உன் கையைத் தாராளமாய்த் திறந்து, அவனுடைய அவசரத்தினிமித்தம் அவனுக்குத் தேவையான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ன்கொடு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விடுதலை வருஷமாகிய ஏழாம் வருஷம் கிட்டியிருக்கிறதென்று சொல்லி, உன் இருதயத்திலே பொல்லாத நினை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ஏழாம் வருஷத்தின் முடிவிலே விடுதலைபண்ணு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 உன் ஏழைச் சகோதரனுக்குக் கொடாமல் மறுத்து, அவன்மேல் வன் கண் வைக்காதபடிக்கும், அவன் உ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த்துக் கர்த்தரை நோக்கி அபயமிடாதபடிக்கும் எச்சரிக்கையாயிரு; அப்படிச் செய்வாயானால் அது உ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னுக்குத் தாராளமாய்க் கொடுப்பாயாக; அவனுக்குக் கொடுக்கும்போது உன் இருதயம் விசனப்படாதி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மித்தமாக உன் தேவனாகிய கர்த்தர் உன்னுடைய எல்லாக் கிரியைகளிலும், நீ கையிட்டுச் செய்யும் எல்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ங்களிலும் உன்னை ஆசீர்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தேசத்திலே எளியவர்கள் இல்லாதிருப்பதில்லை; ஆகையால் உன் தேசத்திலே சிறுமைப்பட்டவனும் எளியவனு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சகோதரனுக்கு உன் கையைத் தாராளமாய்த் திறக்கவேண்டும் என்று நான் உனக்குக் கட்டளையிடு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ன் சகோதரனாகிய எபிரெய புருஷனாகிலும் எபிரெய ஸ்திரீயாகிலும் உனக்கு விலைப்பட்டால், ஆறுவருஷ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டத்தில் சேவிக்கவேண்டும்; ஏழாம் வருஷத்தில் அவனை விடுதலைபண்ணி அனுப்பி வி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விடுதலையின் விபரமாவது: பிறனுக்குக் கடன்கொடுத்தவன் எவனும், கர்த்தர் நியமித்த விடு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னை விடுதலைபண்ணி அனுப்பி விடும்போது அவனை வெறுமையாய் அனுப்பிவிடா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தேவனாகிய கர்த்தர் உன்னை ஆசீர்வதித்ததின்படி, உன் ஆட்டுமந்தையிலும் உன் களத்திலு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லையிலும் எடுத்து அவனுக்குத் தாராளமாய்க் கொடுத்து அனுப்பிவி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 எகிப்துதேசத்தில் அடிமையாயிருந்ததையும், உன் தேவனாகிய கர்த்தர் உன்னை மீட்டுக்கொண்ட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வுகூரக்கடவாய்; ஆகையால் நான் இன்று இந்தக் காரியத்தை உனக்குக் கட்டளையிடு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ஆனாலும், அவன் உன்னிடத்தில் நன்மைபெற்று, உன்னையும் உன் குடும்பத்தையும் நேசிப்பதினால்: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விட்டுப் போகமாட்டேன் என்று உன்னுடனே சொல்வானேயா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 ஒரு கம்பியை எடுத்து, அவன் காதைக் கதவோடே சேர்த்துக் குத்துவாயாக; பின்பு அவன் என்றை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அடிமையாயிருக்கக்கடவன்; உன் அடிமைப்பெண்ணுக்கும் அப்படியே செய்ய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னை விடுதலையாக்கி அனுப்பிவிடுவது உனக்கு விசனமாய்க் காணப்படவேண்டாம்; இரட்டிப்பான கூலிக்கு ஈ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பட்டபடியால், அந்தக் கடனைப் பிறன் கையிலாகிலும் தன் சகோதரன் கையிலாகிலும் தண்டா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று வருஷம் உன்னிடத்தில் சேவித்தானே; இப்படி உன் தேவனாகிய கர்த்தர் நீ செய்யும் எல்லாவற்றிலும்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ன் ஆடுமாடுகளில் தலையீற்றாகிய ஆணையெல்லாம் உன் தேவனாகிய கர்த்தருக்குப் பரிசுத்தமாக்கக்கடவா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டின் தலையீற்றை வேலைகொள்ளாமலும், உன் ஆட்டின் தலையீற்றை மயிர் கத்தரியாமலும் இ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 தெரிந்துகொள்ளும் ஸ்தலத்திலே வருஷந்தோறும் நீயும் உன் வீட்டாருமாய்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ந்நிதியில் அப்படிப்பட்டவைகளைப் புசி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தற்கு முடம் குருடு முதலான யாதொரு பழுது இருந்தால், அதை உன் தேவனாகிய கர்த்தரு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யி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டிப்பட்டதை நீ உன் வாசல்களிலே, கலைமானையும் வெளிமானையும் புசிப்பதுபோலப்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வனும் தீட்டுப்படாதவனும் அதைப்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வி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தின் இரத்தத்தைமாத்திரம் சாப்பிடாமல், அதைத் தண்ணீரைப்போலத் தரையிலே ஊற்றிவிட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நிய ஜாதியான் கையிலே நீ கடனைத் தண்டலாம்; உன் சகோதரனிடத்திலோ உனக்கு வரவேண்டியதை உன் 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விட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ளியவன் உனக்குள் இல்லாதிருக்கும்படியாக இப்படிச் செய்யவேண்டும்; இன்று நான் உனக்குக் கற்பி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க் கற்பனைகளின்படியும் நீ செய்யும்படி, உன் தேவனாகிய கர்த்தரின் சத்தத்தைக் கவனமா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2026-08-01T12:10:43Z</dcterms:created>
  <dcterms:modified xsi:type="dcterms:W3CDTF">2026-08-01T12:10:43Z</dcterms:modified>
  <dc:title>உபாகமம் : 15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