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09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tanding on the promises of Christ my King, 
Through eternal ages let His praises ring ;
Glory in the highest, I will shout and sing, 
Standing on the promises of Go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tand ing, . . stand ing, . . 
Standing on the promises of God my Saviour ; 
Stand ing, . . stand ing, . . 
I'm standing on the promises of Go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tanding on the promises that cannot fail, 
When the howling storms of doubt and fear assail,
By the living word of God I shall prevail, 
Standing on the promises of Go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tanding on the promises I now can see ' 
Perfect, present cleansing in the blood for me ;
Standing in the liberty where Christ makes free, 
Standing on the promises of God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tanding on the promises of Christ the Lord, 
Bound to Him eternally by love's strong cord,
Overcoming daily with the Spirit's sword, 
Standing on the promises of God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Standing on the promises I cannot fall,  
Listening every moment to the Spirit's call,
Resting in my Saviour as my All in all, 
Standing on the promises of Go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2026-09-16T16:05:12Z</dcterms:created>
  <dcterms:modified xsi:type="dcterms:W3CDTF">2026-09-16T16:05:12Z</dcterms:modified>
  <dc:title>Hymn : 877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