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Who covers the heaven with clouds, who prepares rain for the earth, who makes grass to grow upon the mountains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He gives to the beast his food, and to the young ravens which cry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He delights not in the strength of the horse: he takes not pleasure in the legs of a man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The LORD takes pleasure in them that fear him, in those that hope in his mercy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Praise the LORD, O Jerusalem; praise your God, O Zion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For he has strengthened the bars of your gates; he has blessed your children within you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He makes peace in your borders, and fills you with the finest of the wheat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He sends forth his commandment upon earth: his word runs very swiftly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He gives snow like wool: he scatters the hoarfrost like ashes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He casts forth his ice like morsels: who can stand before his cold?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Praise all of you the LORD: for it is good to sing praises unto our God; for it is pleasant; and praise is comely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He sends out his word, and melts them: he causes his wind to blow, and the waters flow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He sends out his word, and melts them: he causes his wind to blow, and the waters flow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He shows his word unto Jacob, his statutes and his judgments unto Israel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He shows his word unto Jacob, his statutes and his judgments unto Israel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He has not dealt so with any nation: and as for his judgments, they have not known them. Praise all of you the LORD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He has not dealt so with any nation: and as for his judgments, they have not known them. Praise all of you the LORD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Praise all of you the LORD: for it is good to sing praises unto our God; for it is pleasant; and praise is comely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The LORD does build up Jerusalem: he gathers together the outcasts of Israel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He heals the broken in heart, and binds up their wounds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He tells the number of the stars; he calls them all by their names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Great is our Lord, and of great power: his understanding is infinite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The LORD lifts up the meek: he casts the wicked down to the ground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Sing unto the LORD with thanksgiving; sing praise upon the harp unto our God: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19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 வானத்தை மேகங்களால் மூடி, பூமிக்கு மழையை ஆயத்தப்படுத்தி மலைகளில் புல்லை முளைப்பிக்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 மிருகஜீவன்களுக்கும் கூப்பிடுகிற காக்கைக் குஞ்சுகளுக்கும் ஆகாரங்கொடுக்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 குதிரையின் பலத்தில் விருப்பமாயிரார்; வீரனுடைய கால்களில் பிரியப்பட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மக்குப் பயந்து, தமது கிருபைக்குக் காத்திருக்கிறவர்கள்மேல் கர்த்தர் பிரியமாயிருக்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ருசலேமே கர்த்தரை ஸ்தோத்திரி; சீயோனே என் தேவனைத் துத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 உன் வாசல்களின் தாழ்ப்பாள்களைப் பலப்படுத்தி, உன்னிடத்திலுள்ள உன் பிள்ளைகளை ஆசீர்வதிக்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 உன் எல்லைகளைச் சமாதானமுள்ளவைகளாக்கி உச்சிதமான கோதுமையினால் உன்னைத் திருப்தியாக்கு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 தமது வார்த்தையைப் பூமியில் அனுப்புகிறார்; அவருடைய சொல் மகா தீவிரமாய்ச் செல்லுகிற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ஞ்சைப்போல் உறைந்த மழையைத் தருகிறார்; சாம்பலைப்போல் உறைந்த பனியைத் தூவு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 தமது கல்மழையைத் துணிக்கைகளாக அனுப்புகிறார், அவருடைய குளிருக்கு முன்பாக நிற்பவன் யார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ைத் துதியுங்கள்; நம்முடைய தேவனைக் கீர்த்தனம்பண்ணுகிறது நல்லது, துதித்தலே இன்ப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 தமது வார்த்தையை அனுப்பி, அவைகளை உருகப்பண்ணுகிறார்; தமது காற்றை வீசும்படி செய்ய தண்ணீ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யாக்கோபுக்குத் தம்முடைய வசனங்களையும், இஸ்ரவேலுக்குத் தமது பிரமாணங்களையும் தமது நியாயங்கள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றிவிக்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 வேறே எந்த ஜாதிக்கும் இப்படிச் செய்ததில்லை; அவருடைய நியாயங்களை அறியாமற்போகி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ல்லேலூய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ற்றதுமாயிருக்கிற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எருசலேமைக் கட்டுகிறார்; துரத்துண்ட இஸ்ரவேலரைக் கூட்டிச்சேர்க்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ருதயம் நொறுங்குண்டவர்களைக் குணமாக்குகிறார், அவர்களுடைய காயங்களைக் கட்டு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 நட்சத்திரங்களின் இலக்கத்தை எண்ணி, அவைகளுக்கெல்லாம் பேரிட்டு அழைக்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ம்முடைய ஆண்டவர் பெரியவரும் மகா பெலமுள்ளவருமாயிருக்கிறார்; அவருடைய அறிவு அளவில்லாத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ர் சாந்தகுணமுள்ளவர்களை உயர்த்துகிறார்; துன்மார்க்கரைத் தரைமட்டும் தாழ்த்து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ைத் துதியுடன் பாடிக்கொண்டாடுங்கள்; நம்முடைய தேவனைச் சுரமண்டலத்தால் கீர்த்தனம் பண்ணுங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2026-08-02T18:34:54Z</dcterms:created>
  <dcterms:modified xsi:type="dcterms:W3CDTF">2026-08-02T18:34:54Z</dcterms:modified>
  <dc:title>சங்கீதம் : 147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