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4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ிளவுண்ட மலையே,
புகலிடம் ஈயுமே,
பக்கம் பட்ட காயமும்
பாய்ந்த செந்நீர் வெள்ளமும்
பாவதோஷம் யாவையும்
நீக்கும்படி அருள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ந்தக் கிரியை செய்துமே,
உந்தன் நீதி கிட்டாதே;
கண்ணீர் நித்தம் சொரிந்தும்
கஷ்ட தவம் புரிந்தும்;
பாவம் நீங்க மாட்டாதே;
நீரே மீட்பர் இயேசுவ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யாதுமற்ற ஏழை நான்,
நாதியற்ற நீசன் தான்;
உம் சிலுவை தஞ்சமே,
உந்தன் நீதி ஆடையே;
தூய ஊற்றை அண்டினேன்,
தூய்மையாக்கேல் மாளுவ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ிழல் போன்ற வாழ்விலே,
கண்ணை மூடும் சாவிலே,
கண்ணுக்கெட்டா லோகத்தில்,
நடுத்தீர்வை தினத்தில்,
பிளவுண்ட மலையே,
புகலிடம் ஈய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2026-07-09T11:50:34Z</dcterms:created>
  <dcterms:modified xsi:type="dcterms:W3CDTF">2026-07-09T11:50:34Z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