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அவ்விடம் விட்டுப் புறப்பட்ட போது, தனக்கு எதிர்ப்பட்ட ரேகாபின் குமாரனாகிய யோனதாபைச் சந்தித்து, அவனை உபசரித்து: என் இருதயம் உன் இருதயத்தோடே செம்மையாய் இருக்கிறதுபோல உன் இருதயமும் செம்மையாயிருக்கிறதா என்று கேட்டான். அதற்கு யோனதாப்: அப்படியே இருக்கிறது என்றான்; அப்படியிருக்கிறதானால், உன் கையைத் தா என்று சொன்னான்; அவன் தன் கையைக் கொடுத்தபோது, அவனைத் தன்னிடத்தில் இரதத்தின்மேல் ஏறிவரச் சொல்ல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அவ்விடம் விட்டுப் புறப்பட்ட போது, தனக்கு எதிர்ப்பட்ட ரேகாபின் குமாரனாகிய யோனதாபைச் சந்தித்து, அவனை உபசரித்து: என் இருதயம் உன் இருதயத்தோடே செம்மையாய் இருக்கிறதுபோல உன் இருதயமும் செம்மையாயிருக்கிறதா என்று கேட்டான். அதற்கு யோனதாப்: அப்படியே இருக்கிறது என்றான்; அப்படியிருக்கிறதானால், உன் கையைத் தா என்று சொன்னான்; அவன் தன் கையைக் கொடுத்தபோது, அவனைத் தன்னிடத்தில் இரதத்தின்மேல் ஏறிவரச் சொல்ல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அவ்விடம் விட்டுப் புறப்பட்ட போது, தனக்கு எதிர்ப்பட்ட ரேகாபின் குமாரனாகிய யோனதாபைச் சந்தித்து, அவனை உபசரித்து: என் இருதயம் உன் இருதயத்தோடே செம்மையாய் இருக்கிறதுபோல உன் இருதயமும் செம்மையாயிருக்கிறதா என்று கேட்டான். அதற்கு யோனதாப்: அப்படியே இருக்கிறது என்றான்; அப்படியிருக்கிறதானால், உன் கையைத் தா என்று சொன்னான்; அவன் தன் கையைக் கொடுத்தபோது, அவனைத் தன்னிடத்தில் இரதத்தின்மேல் ஏறிவரச் சொல்ல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என்னோடே கூடவந்து கர்த்தருக்காக எனக்கு இருக்கிற பக்திவைராக்கியத்தைப் பார் என்றான்; அப்படியே இவனை அவன் இரதத்தின்மேல் ஏற்ற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என்னோடே கூடவந்து கர்த்தருக்காக எனக்கு இருக்கிற பக்திவைராக்கியத்தைப் பார் என்றான்; அப்படியே இவனை அவன் இரதத்தின்மேல் ஏற்ற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சமாரியாவுக்கு வந்தபோது, கர்த்தர் எலியாவோடே சொன்ன வார்த்தையின்படியே, சமாரியாவில் ஆகாபுக்கு மீதியான யாவரையும் அழித்துத் தீருமளவும் சங்காரஞ்செய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சமாரியாவுக்கு வந்தபோது, கர்த்தர் எலியாவோடே சொன்ன வார்த்தையின்படியே, சமாரியாவில் ஆகாபுக்கு மீதியான யாவரையும் அழித்துத் தீருமளவும் சங்காரஞ்செய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யெகூ ஜனங்களையெல்லாம் கூட்டி, அவர்களை நோக்கி: ஆகாப் பாகாலைச் சேவித்தது கொஞ்சம், யெகூ அவனைச் சேவிப்பது மிகுதி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யெகூ ஜனங்களையெல்லாம் கூட்டி, அவர்களை நோக்கி: ஆகாப் பாகாலைச் சேவித்தது கொஞ்சம், யெகூ அவனைச் சேவிப்பது மிகுதி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ோதும் பாகாலின் சகல தீர்க்கதரிசிகளையும், அவனுடைய சகல பணிவிடைக் காரரையும், அவனுடைய சகல ஆசாரியரையும் என்னிடத்தில் அழைப்பியுங்கள்; ஒருவனும் குறையலாகாது; நான் பாகாலுக்குப் பெரிய பலியிடப்போகிறேன்; வராதவன் எவனோ அவன் உயிரோடிருப்பதில்லை என்றான்; பாகாலின் பணிவிடைக்காரரை அழிக்கும்படி யெகூ இதைத் தந்திரமாய்ச் செய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ெஸ்ரயேலிலும் ஆகாபின் குடும்பத்தாரில் மீதியான யாவரையும், அவனுக்கு இருந்த எல்லா மந்திரிகளையும், அவனைச்சேர்ந்த மனுஷரையும், அவனுடைய ஆசாரியர்களையும், அவனுக்கு ஒருவரையும் மீதியாக வைக்காதபடிக்கு யெகூ கொன்றுபோ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ோதும் பாகாலின் சகல தீர்க்கதரிசிகளையும், அவனுடைய சகல பணிவிடைக் காரரையும், அவனுடைய சகல ஆசாரியரையும் என்னிடத்தில் அழைப்பியுங்கள்; ஒருவனும் குறையலாகாது; நான் பாகாலுக்குப் பெரிய பலியிடப்போகிறேன்; வராதவன் எவனோ அவன் உயிரோடிருப்பதில்லை என்றான்; பாகாலின் பணிவிடைக்காரரை அழிக்கும்படி யெகூ இதைத் தந்திரமாய்ச் செய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ோதும் பாகாலின் சகல தீர்க்கதரிசிகளையும், அவனுடைய சகல பணிவிடைக் காரரையும், அவனுடைய சகல ஆசாரியரையும் என்னிடத்தில் அழைப்பியுங்கள்; ஒருவனும் குறையலாகாது; நான் பாகாலுக்குப் பெரிய பலியிடப்போகிறேன்; வராதவன் எவனோ அவன் உயிரோடிருப்பதில்லை என்றான்; பாகாலின் பணிவிடைக்காரரை அழிக்கும்படி யெகூ இதைத் தந்திரமாய்ச் செய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ோதும் பாகாலின் சகல தீர்க்கதரிசிகளையும், அவனுடைய சகல பணிவிடைக் காரரையும், அவனுடைய சகல ஆசாரியரையும் என்னிடத்தில் அழைப்பியுங்கள்; ஒருவனும் குறையலாகாது; நான் பாகாலுக்குப் பெரிய பலியிடப்போகிறேன்; வராதவன் எவனோ அவன் உயிரோடிருப்பதில்லை என்றான்; பாகாலின் பணிவிடைக்காரரை அழிக்கும்படி யெகூ இதைத் தந்திரமாய்ச் செய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காலுக்குப் பண்டிகையின் ஆசரிப்பைக் கூறுங்கள் என்று யெகூ சொன்னான்; அப்படியே கூற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ெகூ இஸ்ரவேல் தேசமெங்கும் அதைச் சொல்லியனுப்பினபடியினால், பாகாலின் பணிவிடைக்காரர் எல்லாரும் வந்தார்கள்; வராதவன் ஒருவனுமில்லை; அவர்கள் பாகாலின் கோவிலுக்குள் பிரவேசித்ததினால் பாகாலின் கோவில் நாற்சாரியும் நிறைந்த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ெகூ இஸ்ரவேல் தேசமெங்கும் அதைச் சொல்லியனுப்பினபடியினால், பாகாலின் பணிவிடைக்காரர் எல்லாரும் வந்தார்கள்; வராதவன் ஒருவனுமில்லை; அவர்கள் பாகாலின் கோவிலுக்குள் பிரவேசித்ததினால் பாகாலின் கோவில் நாற்சாரியும் நிறைந்த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அவன், வஸ்திரசாலை விசாரிப்புக்காரனை நோக்கி: பாகாலின் பணிவிடைக்காரருக்கெல்லாம் வஸ்திரங்களை எடுத்துக்கொண்டுவா என்றான்; அவர்களுக்கு வஸ்திரங்களை எடுத்துக்கொண்டு வ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அவன், வஸ்திரசாலை விசாரிப்புக்காரனை நோக்கி: பாகாலின் பணிவிடைக்காரருக்கெல்லாம் வஸ்திரங்களை எடுத்துக்கொண்டுவா என்றான்; அவர்களுக்கு வஸ்திரங்களை எடுத்துக்கொண்டு வ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யெகூ: ரேகாபின் குமாரனாகிய யோனதாபோடுங்கூடப் பாகாலின் கோவிலுக்குள் பிரவேசித்து, பாகாலின் பணிவிடைக்காரரை நோக்கி: பாகாலின் ஊழியக்காரரை அல்லாமல் கர்த்தரின் ஊழியக்காரரில் ஒருவரும் இங்கே உங்களோடு இராதபடிக்குத் திட்டமாய்ப் பாருங்கள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யெகூ: ரேகாபின் குமாரனாகிய யோனதாபோடுங்கூடப் பாகாலின் கோவிலுக்குள் பிரவேசித்து, பாகாலின் பணிவிடைக்காரரை நோக்கி: பாகாலின் ஊழியக்காரரை அல்லாமல் கர்த்தரின் ஊழியக்காரரில் ஒருவரும் இங்கே உங்களோடு இராதபடிக்குத் திட்டமாய்ப் பாருங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ெஸ்ரயேலிலும் ஆகாபின் குடும்பத்தாரில் மீதியான யாவரையும், அவனுக்கு இருந்த எல்லா மந்திரிகளையும், அவனைச்சேர்ந்த மனுஷரையும், அவனுடைய ஆசாரியர்களையும், அவனுக்கு ஒருவரையும் மீதியாக வைக்காதபடிக்கு யெகூ கொன்றுபோ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யெகூ: ரேகாபின் குமாரனாகிய யோனதாபோடுங்கூடப் பாகாலின் கோவிலுக்குள் பிரவேசித்து, பாகாலின் பணிவிடைக்காரரை நோக்கி: பாகாலின் ஊழியக்காரரை அல்லாமல் கர்த்தரின் ஊழியக்காரரில் ஒருவரும் இங்கே உங்களோடு இராதபடிக்குத் திட்டமாய்ப் பாருங்க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பலிகளையும் சர்வாங்க தகனங்களையும் செலுத்த உட்பிரவேசித்த பின்பு, யெகூ வெளியிலே எண்பது பேரைத் தனக்கு ஆயத்தமாக வைத்து: நான் உங்கள் கையில் ஒப்புவிக்கிற மனுஷரில் ஒருவனை எவன் தப்பவிடுகிறானோ அவனுடைய ஜீவனுக்குப் பதிலாக அவனைத் தப்பவிட்டவனுடைய ஜீவன் ஈடாயிருக்கும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பலிகளையும் சர்வாங்க தகனங்களையும் செலுத்த உட்பிரவேசித்த பின்பு, யெகூ வெளியிலே எண்பது பேரைத் தனக்கு ஆயத்தமாக வைத்து: நான் உங்கள் கையில் ஒப்புவிக்கிற மனுஷரில் ஒருவனை எவன் தப்பவிடுகிறானோ அவனுடைய ஜீவனுக்குப் பதிலாக அவனைத் தப்பவிட்டவனுடைய ஜீவன் ஈடாயிருக்கும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ர்வாங்க தகனபலியிட்டுத் தீர்ந்த போது, யெகூ சேவகரையும் சேர்வைக்காரரையும் நோக்கி: உள்ளேபோய், அவர்களை வெட்டிப்போடுங்கள்; ஒருவரையும் வெளியே விடவேண்டாம் என்றான்; அப்படியே பட்டயக்கருக்கினால் சேவகரும் சேர்வைக்காரரும் அவர்களை வெட்டி எறிந்துபோட்டு, பாகால் கோவிலைச் சேர்ந்த ஸ்தலம் எங்கும்போய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ர்வாங்க தகனபலியிட்டுத் தீர்ந்த போது, யெகூ சேவகரையும் சேர்வைக்காரரையும் நோக்கி: உள்ளேபோய், அவர்களை வெட்டிப்போடுங்கள்; ஒருவரையும் வெளியே விடவேண்டாம் என்றான்; அப்படியே பட்டயக்கருக்கினால் சேவகரும் சேர்வைக்காரரும் அவர்களை வெட்டி எறிந்துபோட்டு, பாகால் கோவிலைச் சேர்ந்த ஸ்தலம் எங்கும்போய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ர்வாங்க தகனபலியிட்டுத் தீர்ந்த போது, யெகூ சேவகரையும் சேர்வைக்காரரையும் நோக்கி: உள்ளேபோய், அவர்களை வெட்டிப்போடுங்கள்; ஒருவரையும் வெளியே விடவேண்டாம் என்றான்; அப்படியே பட்டயக்கருக்கினால் சேவகரும் சேர்வைக்காரரும் அவர்களை வெட்டி எறிந்துபோட்டு, பாகால் கோவிலைச் சேர்ந்த ஸ்தலம் எங்கும்போய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ாகால் கோவில் விக்கிரகங்களை வெளியே எடுத்துவந்து, அவைகளைத் தீக்கொளுத்த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ாகாலின் சிலையைத் தகர்த்து, பாகாலின் கோவிலை இடித்து, அதை இந்நாள்வரைக்கும் இருக்கிறதுபோல மலஜலாதி இடமாக்க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ாகாலின் சிலையைத் தகர்த்து, பாகாலின் கோவிலை இடித்து, அதை இந்நாள்வரைக்கும் இருக்கிறதுபோல மலஜலாதி இடமாக்க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டியே யெகூ பாகாலை இஸ்ரவேலில் இராதபடிக்கு அழித்துப்போ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ன் எழுந்து சமாரியாவுக்குப் போகப் புறப்பட்டான்; வழியிலே அவன் ஆட்டுமயிர் கத்தரிக்கிற மேய்ப்பரின் ஊர் இருக்கும் இடத்துக்கு வந்தபோ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னாலும் பெத்தேலிலும் தாணிலும் வைத்த பொற்கன்றுக்குட்டிகளால், இஸ்ரவேலைப் பாவஞ்செய்யப்பண்ணின நேபாத்தின் குமாரனாகிய யெரொபெயாமின் பாவங்களை யெகூ விட்டு விலக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னாலும் பெத்தேலிலும் தாணிலும் வைத்த பொற்கன்றுக்குட்டிகளால், இஸ்ரவேலைப் பாவஞ்செய்யப்பண்ணின நேபாத்தின் குமாரனாகிய யெரொபெயாமின் பாவங்களை யெகூ விட்டு விலக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யெகூவை நோக்கி: என் பார்வைக்குச் செம்மையானதை நீ நன்றாய்ச் செய்து, என் இருதயத்தில் இருந்தபடியெல்லாம் ஆகாபின் குடும்பத்துக்குச் செய்தபடியினால், உன் குமாரர் இஸ்ரவேலுடைய சிங்காசனத்தின்மேல் நாலு தலைமுறையாக வீற்றிருப்பார்கள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யெகூவை நோக்கி: என் பார்வைக்குச் செம்மையானதை நீ நன்றாய்ச் செய்து, என் இருதயத்தில் இருந்தபடியெல்லாம் ஆகாபின் குடும்பத்துக்குச் செய்தபடியினால், உன் குமாரர் இஸ்ரவேலுடைய சிங்காசனத்தின்மேல் நாலு தலைமுறையாக வீற்றிருப்பார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னாலும் யெகூ இஸ்ரவேலின் தேவனுடைய கர்த்தரின் நியாயப்பிரமாணத்தின்படி தன் முழு இருதயத்தோடும் நடக்கக் கவலைப்படவில்லை; இஸ்ரவேலைப் பாவஞ்செய்யப்பண்ணின யெரொபெயாமின் பாவங்களை விட்டு அவன் விலகவும் இ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னாலும் யெகூ இஸ்ரவேலின் தேவனுடைய கர்த்தரின் நியாயப்பிரமாணத்தின்படி தன் முழு இருதயத்தோடும் நடக்கக் கவலைப்படவில்லை; இஸ்ரவேலைப் பாவஞ்செய்யப்பண்ணின யெரொபெயாமின் பாவங்களை விட்டு அவன் விலகவும் இ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நாட்கள் முதல் கர்த்தர் இஸ்ரவேலைக் குறைந்துபோகப்பண்ணினார்; ஆசகேல் அவர்களை இஸ்ரவேலின் எல்லைகளிலெல்லாம் முறிய அடித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நாட்கள் முதல் கர்த்தர் இஸ்ரவேலைக் குறைந்துபோகப்பண்ணினார்; ஆசகேல் அவர்களை இஸ்ரவேலின் எல்லைகளிலெல்லாம் முறிய அடித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ோர்தான் துவக்கிக் கிழக்கிலுள்ள அர்னோன் நதிக்குச் சமீபமான ஆரோவேர் முதற்கொண்டிருக்கிற கீலேயாத்திலும் பாசானிலுமுள்ள காதியர், ரூபேனியர், மனாசேயர் இவர்களுடைய தேசமாகிய கீலேயாத் முழுவதையும் முறிய அடி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ோர்தான் துவக்கிக் கிழக்கிலுள்ள அர்னோன் நதிக்குச் சமீபமான ஆரோவேர் முதற்கொண்டிருக்கிற கீலேயாத்திலும் பாசானிலுமுள்ள காதியர், ரூபேனியர், மனாசேயர் இவர்களுடைய தேசமாகிய கீலேயாத் முழுவதையும் முறிய அட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ூதாவின் ராஜாவாகிய அகசியாவின் சகோதரரை அங்கே கண்டு, நீங்கள் யார் என்று கேட்டான். அவர்கள்: நாங்கள் அகசியாவின் சகோதரர்; நாங்கள் ராஜாவின் பிள்ளைகளையும் ராஜஸ்திரீயின் பிள்ளைகளையும் வினவுகிறதற்குப் போகிறோம்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ெகூவின் மற்ற வர்த்தமானங்களும், அவன் செய்தவை யாவும், அவனுடைய எல்லா வல்லமையும்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யெகூ தன் பிதாக்களோடே நித்திரையடைந்தபின், அவனைச் சமாரியாவில் அடக்கம்பண்ணினார்கள்; அவன் ஸ்தானத்தில் அவன் குமாரனாகிய யோவாகாஸ் ராஜாவா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ெகூ சமாரியாவிலே இஸ்ரவேலின்மேல் ராஜ்யபாரம்பண்ணின நாட்கள் இருபத்தெட்டு வருஷ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ெகூ சமாரியாவிலே இஸ்ரவேலின்மேல் ராஜ்யபாரம்பண்ணின நாட்கள் இருபத்தெட்டு வருஷ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ாபுக்குச் சமாரியாவிலே எழுபது குமாரர் இருந்தபடியினால், யெகூ சமாரியாவிலிருக்கிற யெஸ்ரயேலின் பிரபுக்களாகிய மூப்பரிடத்துக்கும், ஆகாபுடைய பிள்ளைகளை வளர்க்கிறவர்களிடத்துக்கும் நிருபங்களை எழுதியனுப்ப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ாபுக்குச் சமாரியாவிலே எழுபது குமாரர் இருந்தபடியினால், யெகூ சமாரியாவிலிருக்கிற யெஸ்ரயேலின் பிரபுக்களாகிய மூப்பரிடத்துக்கும், ஆகாபுடைய பிள்ளைகளை வளர்க்கிறவர்களிடத்துக்கும் நிருபங்களை எழுதியனுப்ப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ல்: உங்கள் ஆண்டவனுடைய குமாரர்கள் உங்களோடிருக்கிறார்களே; இரதங்களும், குதிரைகளும், அரணான பட்டணமும் ஆயுதங்களும் உங்களுக்கு உண்டே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ல்: உங்கள் ஆண்டவனுடைய குமாரர்கள் உங்களோடிருக்கிறார்களே; இரதங்களும், குதிரைகளும், அரணான பட்டணமும் ஆயுதங்களும் உங்களுக்கு உண்ட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இந்த நிருபம் உங்களிடத்தில் வரும்போது நீங்கள் உங்கள் ஆண்டவனுடைய குமாரரில் உத்தமமும் செம்மையுமாயிருக்கிறவனைப் பார்த்து, அவனை அவன் தகப்பனுடைய சிங்காசனத்தின்மேல் வைத்து, உங்கள் ஆண்டவனுடைய குடும்பத்துக்காக யுத்தம்பண்ணுங்கள் என்று எழுதியிருந்தது: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ோதும் இந்த நிருபம் உங்களிடத்தில் வரும்போது நீங்கள் உங்கள் ஆண்டவனுடைய குமாரரில் உத்தமமும் செம்மையுமாயிருக்கிறவனைப் பார்த்து, அவனை அவன் தகப்பனுடைய சிங்காசனத்தின்மேல் வைத்து, உங்கள் ஆண்டவனுடைய குடும்பத்துக்காக யுத்தம்பண்ணுங்கள் என்று எழுதியிருந்தது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ூதாவின் ராஜாவாகிய அகசியாவின் சகோதரரை அங்கே கண்டு, நீங்கள் யார் என்று கேட்டான். அவர்கள்: நாங்கள் அகசியாவின் சகோதரர்; நாங்கள் ராஜாவின் பிள்ளைகளையும் ராஜஸ்திரீயின் பிள்ளைகளையும் வினவுகிறதற்குப் போகிறோம் எ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மிகவும் பயந்து: இதோ, இரண்டு ராஜாக்கள் அவனுக்கு முன்பாக நிற்கவில்லையே; நாங்கள் எப்படி நிற்போம் என்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மிகவும் பயந்து: இதோ, இரண்டு ராஜாக்கள் அவனுக்கு முன்பாக நிற்கவில்லையே; நாங்கள் எப்படி நிற்போம்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அரமனை விசாரிப்புக்காரனும், நகர விசாரிப்புக்காரனும், மூப்பரும், பிள்ளைகளின் விசாரிப்புக்காரரும்: நாங்கள் உமது அடியார்கள், நீர் எங்களுக்குச் சொல்வதையெல்லாம் செய்வோம்; நாங்கள் ஒருவரையும் ராஜாவாக்குவதில்லை; உமது பார்வைக்குச் சம்மதியானதைச் செய்யும் என்று யெகூவுக்குச் சொல்லியனுப்பின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அரமனை விசாரிப்புக்காரனும், நகர விசாரிப்புக்காரனும், மூப்பரும், பிள்ளைகளின் விசாரிப்புக்காரரும்: நாங்கள் உமது அடியார்கள், நீர் எங்களுக்குச் சொல்வதையெல்லாம் செய்வோம்; நாங்கள் ஒருவரையும் ராஜாவாக்குவதில்லை; உமது பார்வைக்குச் சம்மதியானதைச் செய்யும் என்று யெகூவுக்குச் சொல்லியனுப்பின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அரமனை விசாரிப்புக்காரனும், நகர விசாரிப்புக்காரனும், மூப்பரும், பிள்ளைகளின் விசாரிப்புக்காரரும்: நாங்கள் உமது அடியார்கள், நீர் எங்களுக்குச் சொல்வதையெல்லாம் செய்வோம்; நாங்கள் ஒருவரையும் ராஜாவாக்குவதில்லை; உமது பார்வைக்குச் சம்மதியானதைச் செய்யும் என்று யெகூவுக்குச் சொல்லியனுப்பின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ன்: அவர்களுக்கு இரண்டாம் நிருபத்தை எழுதினான்; அதில்: நீங்கள் என் பட்சத்தில் சேர்ந்து என் சொல்லைக் கேட்பீர்களானால், உங்கள் ஆண்டவனுடைய குமாரனின் தலைகளை வாங்கி, நாளை இந்நேரத்தில் யெஸ்ரயேலுக்கு என்னிடத்தில் வாருங்கள் என்று எழுதியிருந்தது. ராஜாவின் குமாரராகிய எழுபதுபேரும் தங்களை வளர்க்கிற பட்டணத்தின் பெரிய மனுஷரோடு இரு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ன்: அவர்களுக்கு இரண்டாம் நிருபத்தை எழுதினான்; அதில்: நீங்கள் என் பட்சத்தில் சேர்ந்து என் சொல்லைக் கேட்பீர்களானால், உங்கள் ஆண்டவனுடைய குமாரனின் தலைகளை வாங்கி, நாளை இந்நேரத்தில் யெஸ்ரயேலுக்கு என்னிடத்தில் வாருங்கள் என்று எழுதியிருந்தது. ராஜாவின் குமாரராகிய எழுபதுபேரும் தங்களை வளர்க்கிற பட்டணத்தின் பெரிய மனுஷரோடு இருந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ன்: அவர்களுக்கு இரண்டாம் நிருபத்தை எழுதினான்; அதில்: நீங்கள் என் பட்சத்தில் சேர்ந்து என் சொல்லைக் கேட்பீர்களானால், உங்கள் ஆண்டவனுடைய குமாரனின் தலைகளை வாங்கி, நாளை இந்நேரத்தில் யெஸ்ரயேலுக்கு என்னிடத்தில் வாருங்கள் என்று எழுதியிருந்தது. ராஜாவின் குமாரராகிய எழுபதுபேரும் தங்களை வளர்க்கிற பட்டணத்தின் பெரிய மனுஷரோடு இருந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 நிருபம் அவர்களிடத்தில் வந்தபோது, அவர்கள் ராஜாவின் குமாரராகிய எழுபதுபேரையும் பிடித்து வெட்டி, அவர்கள் தலைகளைக் கூடைகளில் வைத்து, யெஸ்ரயேலிலிருக்கிற அவனிடத்திற்கு அனுப்பின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 நிருபம் அவர்களிடத்தில் வந்தபோது, அவர்கள் ராஜாவின் குமாரராகிய எழுபதுபேரையும் பிடித்து வெட்டி, அவர்கள் தலைகளைக் கூடைகளில் வைத்து, யெஸ்ரயேலிலிருக்கிற அவனிடத்திற்கு அனுப்ப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இவர்களை உயிரோடே பிடியுங்கள் என்றான்; அவர்களை உயிரோடே பிடித்து, நாற்பத்திரண்டு பேர்களாகிய அவர்களை ஆட்டுமயிர் கத்தரிக்கிற துரவண்டையிலே வெட்டிப் போட்டார்கள்; அவர்களில் ஒருவனையும் அவன் மீதியாக விடவில்லை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ுப்பப்பட்ட ஆள் வந்து: ராஜகுமாரரின் தலைகளைக் கொண்டுவந்தார்கள் என்று அவனுக்கு அறிவித்தபோது, அவன் விடியற்காலமட்டும் அவைகளை ஒலிமுகவாசலில் இரண்டு குவியலாகக் குவித்து வையுங்கள்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ுப்பப்பட்ட ஆள் வந்து: ராஜகுமாரரின் தலைகளைக் கொண்டுவந்தார்கள் என்று அவனுக்கு அறிவித்தபோது, அவன் விடியற்காலமட்டும் அவைகளை ஒலிமுகவாசலில் இரண்டு குவியலாகக் குவித்து வையுங்கள்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நாள் காலமே அவன் வெளியே வந்து நின்று, சகல ஜனங்களையும் நோக்கி: நீங்கள் நீதிமான்களல்லவா? இதோ, என் ஆண்டவனுக்கு விரோதமாகக் கட்டுப்பாடுபண்ணி அவனைக் கொன்றுபோட்டேனே; ஆனாலும் இவர்கள் எல்லாரையும் கொன்றவன் யார்?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நாள் காலமே அவன் வெளியே வந்து நின்று, சகல ஜனங்களையும் நோக்கி: நீங்கள் நீதிமான்களல்லவா? இதோ, என் ஆண்டவனுக்கு விரோதமாகக் கட்டுப்பாடுபண்ணி அவனைக் கொன்றுபோட்டேனே; ஆனாலும் இவர்கள் எல்லாரையும் கொன்றவன் யார்?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 கர்த்தர் ஆகாபின் குடும்பத்தாருக்கு விரோதமாகச் சொன்ன கர்த்தருடைய வார்த்தைகளில் ஒன்றும் தரையிலே விழவில்லை என்பதை அறிந்து கொள்ளுங்கள்; கர்த்தர் தம்முடைய ஊழியக்காரனாகிய எலியாவைக்கொண்டு சொன்னதைச் செய்தார் என்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 கர்த்தர் ஆகாபின் குடும்பத்தாருக்கு விரோதமாகச் சொன்ன கர்த்தருடைய வார்த்தைகளில் ஒன்றும் தரையிலே விழவில்லை என்பதை அறிந்து கொள்ளுங்கள்; கர்த்தர் தம்முடைய ஊழியக்காரனாகிய எலியாவைக்கொண்டு சொன்னதைச் செய்தார்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 கர்த்தர் ஆகாபின் குடும்பத்தாருக்கு விரோதமாகச் சொன்ன கர்த்தருடைய வார்த்தைகளில் ஒன்றும் தரையிலே விழவில்லை என்பதை அறிந்து கொள்ளுங்கள்; கர்த்தர் தம்முடைய ஊழியக்காரனாகிய எலியாவைக்கொண்டு சொன்னதைச் செய்தார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: இவர்களை உயிரோடே பிடியுங்கள் என்றான்; அவர்களை உயிரோடே பிடித்து, நாற்பத்திரண்டு பேர்களாகிய அவர்களை ஆட்டுமயிர் கத்தரிக்கிற துரவண்டையிலே வெட்டிப் போட்டார்கள்; அவர்களில் ஒருவனையும் அவன் மீதியாக விடவ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அவ்விடம் விட்டுப் புறப்பட்ட போது, தனக்கு எதிர்ப்பட்ட ரேகாபின் குமாரனாகிய யோனதாபைச் சந்தித்து, அவனை உபசரித்து: என் இருதயம் உன் இருதயத்தோடே செம்மையாய் இருக்கிறதுபோல உன் இருதயமும் செம்மையாயிருக்கிறதா என்று கேட்டான். அதற்கு யோனதாப்: அப்படியே இருக்கிறது என்றான்; அப்படியிருக்கிறதானால், உன் கையைத் தா என்று சொன்னான்; அவன் தன் கையைக் கொடுத்தபோது, அவனைத் தன்னிடத்தில் இரதத்தின்மேல் ஏறிவரச் சொல்ல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બીજાની કુશળતા પૂછી.પછી યેહૂએ તેને કહ્યું, “હું તારા પ્રત્યે જેવો વિશ્વાસુ છું તેવો તું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ત્યે છે?”યહોનાદાબે કહ્યું, “હા છું.”પછી યેહૂએ કહ્યું, “તારો હાથ મને આપ.”અને યેહૂએ તેને રથ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ી બાજુએ ખેંચી લ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ેહૂએ તેને જણાવ્યું, “તું મારી સાથે ચાલ, અને યહોવાને માટે મેં શું શું કર્યુ છે તે જો!”પછી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નાદાબને પોતાની સાથે રથમાં બેસાડી 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સમરૂનમાં દાખલ થતાં જ તેણે ત્યાં બચવા પામેલા આહાબના કુટુંબીજનોની હત્યા કરી, અને આમ,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લિયાને કહ્યું હતું તે મુજબ તેના વંશનો નાશ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છી યેહૂએ બધાં લોકોને ભેગા કરીને કહ્યું, “આહાબે તો બઆલ દેવની થોડી સેવા કરી હતી, પણ યેહૂ તેની ઘ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ારે સેવા કરના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બઆલના તમામ પ્રબોધકો અને યાજકોને બોલાવો. તેઓની સાથે તેઓના બધા જ અનુયાયીઓને પણ હાજર રાખો. એક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્યાર પછી યેહૂએ આહાબના વંશના યિઝએલમાં બાકી રહેલા સૌને તેમજ તેના ઉમરાવોને, નિકટના મિત્રોન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કિત બાકી રહેવો જોઈએ નહિ. કારણ કે આપણે, બઆલના ભકતોએ ભેગા થઈને તેની પૂજા માટે મોટી ઉજવણી કરવાન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આલના માણસોમાંનો જે કોઈ અહીં નહિ આવે તેને મારી નાખવામાં આવશે.”પણ બઆલના ભકતોને મારી નાખવા માટે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ેહૂનું આ ષડયંત્ર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યેહૂએ હુકમ કર્યો. “બઆલને માટે એક પવિત્ર મેળો બોલાવો.’ અને મેળો બોલાવ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ેહૂએ પોતે સમગ્ર ઇસ્રાએલમાં સંદેશવાહકો મોકલ્યા અને બઆલના બધા જ સેવકો ભેગા થયા. એક પણ માણસ આવ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ગર રહ્યો નહિ. તે બધા બઆલના મંદિરમાં એક છેડાથી બીજા છેડા સુધી ભરા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છી યેહૂએ પૂજાનાં વસ્ત્રોના ભંડારીને કહ્યું, “બઆલના બધા સેવકો માટે વસ્ત્રો લાવ.”એટલે તે લ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છી યેહૂ અને રેખાબનો પુત્ર યહોનાદાબ લોકોને સંબોધન કરવા મંદિરના અંદરના ભાગમાં ગયા; તેઓએ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જેઓ બઆલનું ભજન કરે છે તેઓ જ અહીં હોવા જોઈએ તે ખાસ ધ્યાનમાં રાખજો. જેઓ યહોવાનું ભજન કરે છે તેઓમાં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યાજકોને મારી નાખ્યા, કોઈને જીવતો જવા ન 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ઈ અહીં હોવો જોઈએ નહ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છી તે યજ્ઞો અને દહનાર્પણો આપવા અંદર ગયો.યેહૂએ 80 માણસોને બહાર ગોઠવ્યા હતા અને તેમને કહ્યું હ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, “હું તમને સોંપી દઉં છું. એમાંના કોઈને પણ તમારામાનો જે કોઈ જીવતો જવા દેશે તે પોતે જીવતો નહિ રહ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દહનાર્પણ પછી તેણે નાયકો અને ચોકીદારોને કહ્યું, “અંદર જાઓ અને બધાંને મારી નાખો, એકનેય જવા દે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”ચોકીદાર અને નાયકોએ અંદર જઈને એકેએકની હત્યા કરતાં કરતાં છેક બઆલના મંદિરના ગર્ભગૃહ સુધી પ્રયા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બઆલના મંદિરમાં જે સ્તંભ હતો તેને તેઓ બહાર લઇ આવ્યા અને તેને બાળી મૂક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આ રીતે તેઓએ બઆલના સ્તંભનો વિનાશ કરી નાખ્યો. તેઓએ બઆલના દેવનું મંદિર તોડી પાડ્યું અને તે જગ્ય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હેર શૌચાલય બનાવી દીધું જે આજે પ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આ રીતે યેહૂએ ઇસ્રાએલમાંથી બઆલને સંપૂર્ણ રીતે સમાપ્ત કરી નાખ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છી યેહૂ સમરૂન જવા નીકળ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જે ઇસ્રાએલ પાસે પાપ કરાવતો હતો તે નબાટના પુત્ર યરોબઆમને ફકત યેહૂ રોકી ન શક્યો. બેથેલ અને દાન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લતી સોનાના વાછરડાને પૂજવાની પ્રણાલીને તે બંધ ન કરી શક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છી યહોવાએ યેહૂને કહ્યું, “આહાબના પરિવારનો નાશ કરવા માટેની મારી આજ્ઞાનું પાલન તેઁ કર્યું છે તે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તારા પુત્રને, પૌત્રને અને પ્રપૌત્રીને એમ ચોથી પેઢી સુધી તારા વંશજોને ઇસ્રાએલની ગાદી પર બેસાડ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ણ યેહૂએ યહોવાના આદેશોનું હૃદયપૂર્વક પાલન ન કર્યું. યરોબઆમ ઇસ્રાએલ પાસે જે પાપ કરાવતો હત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માંથી પોતે દૂર રહી શક્ય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તે દિવસોમાં યહોવાએ ઇસ્રાએલને નાનું બનાવવાની શરુઆત કરી. હઝાએલે તેમને તેમના પોતાનાજ પ્રદેશ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રાવીને તેમની ભૂમિ કબજે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યર્દનથી પૂર્વ તરફ, આનોર્ન નદી પાસે અરોએર સુધી, આખો પ્રદેશ જીતી લીધો, તેમાં ગિલયાદ અને બાશાન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દેશ જેમાં ગાદના રૂબેનના અને મનાશ્શાના કુળસમૂહોના લોકો રહેતા હતા, તે આવી જ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રસ્તામાં તેને અહાઝયાના (સબંધીઓ) મળ્યા, તેણે તેમને પૂછયું, “તમે કોણ છો!”તેમણે કહ્યું, “અ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યેહૂના રાજયનાં બીજાં બનાવો અને કાર્યો ઇસ્રાએલના રાજાઓનાઁ કાળ વૃત્તાંતમાં નોંધેલ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પછી યેહૂ પિતૃલોકને પામ્યો, અને તેને સમરૂનમાં દફનાવ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ેના પછી તેનો પુત્ર યહોઆહાઝ ગાદીએ આવ્યો. યેહૂએ ઇસ્રાએલ પર સમરૂનમાં અઠ્ઠાવીસ વર્ષ રાજ કર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આહાબને 70 પુત્રો હતા જે સમરૂનમાં રહેતા હતા. યેહૂએ સમરૂન શહેરના અમલદારોને, વડીલોને અને આહાબ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ંશજોના વાલીઓને લખ્ય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તમારા રાજાનાં પુત્રો તમારી પાસે છે, તમારી પાસે રથ અને ઘોડા છે, તમારી પાસે કિલ્લેબંધ નગર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સ્રો પ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એટલે આ પત્ર પહોંચતાં જ તમારા ધણીના વંશજોમાંથી જે સૌથી સારો અને લાયક હોય તેને તેના પિતાની રાજગાદી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સાડો અને તમારા ધણીના વંશ માટ યુદ્ધે ચડ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હાઝયાના સબંધીઓ છીએ અને અમે રાજાનાં અને રાણીનાં સંતાનોને મળવા જઈએ છીએ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ણ તેઓ અતિશય ભયભીત થઈ ગયા અને બોલ્યા, “બબ્બે રાજાઓ તેની સામે ટકી ન શકયા, તો પછી આપણે કેમ કરી ટ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ીશું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આથી મહેલના મુખ્ય કારભારીઓએ, વડીલોએ, અમલદારોએ અને છોકરાઓના વાલીઓએ યેહૂને સંદેશો મોકલ્યો કે, “અ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ના તાબેદાર છીએ. આપ જે કહેશો તે અમે કરીશું, પણ અમે કોઈને રાજા જાહેર કરવાના નથી. આપને જે ઠીક લાગ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 કરો.”આહાબનાં સંતાનો મારતા સમરૂનના વડી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્યારે યેહૂએ તેમને બીજો પત્ર લખ્યો અને જણાવ્યું, “જો તમે મારે પક્ષે હો, અને મારું કહ્યું ક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ૈયાર હો, તો આવતી કાલે આ વખતે તમારા રાજાના પુત્રોનાં માથા લઈને યિઝએલમાં મારી સમક્ષ હાજર થઈ જાઓ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ાના 70 રાજકુમારો શહેરના મુખ્ય માણસોનાં હવાલામાં હતાં જેઓ તેમની સુખાકારી માટે જવાબદાર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યારે આ પત્ર તેમને પહોંચ્યો ત્યારે તેમણે રાજાના 70 રાજકુમારોને મારી નાખ્યા, અને તેમનાં માથ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ટોપલીઓમાં ભરીને યેહૂને યિઝએલ મોકલી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યેહૂએ કહ્યું, “એ લોકોને જીવતા કેદ પકડો.”તેમને જીવતા પકડવામાં આવ્યા પછી, ત્યાં જે ખાડો હતો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સંદેશવાહકે આવીને યેહૂને ખબર આપી કે, “એ લોકો રાજકુંવરોનાં માથાં લઈ આવ્યા છે.”ત્યારે તેણ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બે ઢગલા કરીને તે માથાં કાલ સવાર સુધી શહેરના દરવાજા આગળ રહેવા દ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બીજે દિવસે દરવાજામાંથી બહાર આવીને લોકોને કહ્યું, “તમારો કોઈ દોષ નથી. એ તો હું છું કે જેણ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ણીની સામે કાવતરું કરીને તેને મારી નાખ્યો; પણ આ બધાને કોણે મારી નાખ્ય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મે એ જરૂર સમજી લો કે, યહોવાએ આહાબના કુટુંબ વિરૂદ્ધ ઉચ્ચારણો કર્યા છે અને તેણે જે કહ્યું છે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ું જ બનશે. યહોવાએ પોતાના સેવક એલિયા મારફતે સંદેશો મોકલ્યો હતો અને તેણે જે કહ્યું હતું તે સાચું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તાવ્ય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તેમને મારી નાખવામાં આવ્યા. એ લોકો 42 હતા, તેમને એકને પણ જીવતો જવા ન દીધો.યહોનાદાબને મળતો યેહ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્યાંથી નીકળીને તે જવા લાગ્યો, ત્યારે સામેથી રેખાબનો પુત્ર યહોનાદાબ તેને મળવા આવતો હતો. તેમ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2026-08-04T03:08:48Z</dcterms:created>
  <dcterms:modified xsi:type="dcterms:W3CDTF">2026-08-04T03:08:48Z</dcterms:modified>
  <dc:title>૨ રાજાઓ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