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ச் சொல்லி, அவர் தரையிலே துப்பி, உமிழ்நீரினால் சேறுண்டாக்கி, அந்தச் சேற்றைக் குருடனுடைய கண்களின்மேல் பூசி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ச் சொல்லி, அவர் தரையிலே துப்பி, உமிழ்நீரினால் சேறுண்டாக்கி, அந்தச் சேற்றைக் குருடனுடைய கண்களின்மேல் பூசி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ோய், சீலோவாம் குளத்திலே கழுவு என்றார். சீலோவாம் என்பதற்கு அனுப்பப்பட்டவன் என்று அர்த்தமாம். அப்படியே அவன் போய்க் கழுவி, பார்வையடைந்தவனாய்த் திரும்பிவ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ோய், சீலோவாம் குளத்திலே கழுவு என்றார். சீலோவாம் என்பதற்கு அனுப்பப்பட்டவன் என்று அர்த்தமாம். அப்படியே அவன் போய்க் கழுவி, பார்வையடைந்தவனாய்த் திரும்பிவ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யலகத்தாரும், அவன் குருடனாயிருக்கையில் அவனைக் கண்டிருந்தவர்களும்: இவன் உட்கார்ந்து பிச்சைக் கேட்டுக்கொண்டிருந்தவனல்லவா என்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யலகத்தாரும், அவன் குருடனாயிருக்கையில் அவனைக் கண்டிருந்தவர்களும்: இவன் உட்கார்ந்து பிச்சைக் கேட்டுக்கொண்டிருந்தவனல்லவா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ிலர் அவன்தான் என்றார்கள். வேறுசிலர்: அவனுடைய சாயலாயிருக்கிறான் என்றார்கள். அவனோ நான்தான் அவ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ர்கள் அவனை நோக்கி: உன் கண்கள் எப்படித் திறக்கப்பட்டது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பிரதியுத்தரமாக: இயேசு என்னப்பட்ட ஒருவர் சேறுண்டாக்கி, என் கண்களின்மேல் பூசி, நீ போய் சீலோவாம் குளத்திலே கழுவு என்றார். அப்படியே நான் போய்க் கழுவி, பார்வையடைந்தேன்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பிரதியுத்தரமாக: இயேசு என்னப்பட்ட ஒருவர் சேறுண்டாக்கி, என் கண்களின்மேல் பூசி, நீ போய் சீலோவாம் குளத்திலே கழுவு என்றார். அப்படியே நான் போய்க் கழுவி, பார்வையடைந்தே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அப்புறம் போகையில் பிறவிக்குருடனாகிய ஒரு மனுஷனைக் கண்ட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கள்: அவர் எங்கே என்றார்கள். அவன்: எனக்குத் தெரியாது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ருடனாயிருந்த அவனைப் பரிசேயரிடத்திற்குக் கொண்டுபோ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சேறுண்டாக்கி, அவன் கண்களைக் திறந்த நாள் ஓய்வு நாளாயிருந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பரிசேயரும் அவனை நோக்கி: நீ எப்படிப் பார்வையடைந்தாய் என்று மறுபடியும் கேட்டார்கள். அதற்கு அவன் அவர் என் கண்களின்மேல் சேற்றைப் பூசினார், நான் கழுவினேன், காண்கிறே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பரிசேயரும் அவனை நோக்கி: நீ எப்படிப் பார்வையடைந்தாய் என்று மறுபடியும் கேட்டார்கள். அதற்கு அவன் அவர் என் கண்களின்மேல் சேற்றைப் பூசினார், நான் கழுவினேன், காண்கிறே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ரிசேயரில் சிலர்: அந்த மனுஷன் ஓய்வுநாளைக் கைக்கொள்ளாததினால் அவன் தேவனிடத்திலிருந்து வந்தவனல்ல என்றார்கள். வேறுசிலர்: பாவியாயிருக்கிற மனுஷன் இப்படிப்பட்ட அற்புதங்களை எப்படிச் செய்வான் என்றார்கள். இவ்விதமாய் அவர்களுக்குள்ளே பிரிவினையுண்டாயிற்று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ரிசேயரில் சிலர்: அந்த மனுஷன் ஓய்வுநாளைக் கைக்கொள்ளாததினால் அவன் தேவனிடத்திலிருந்து வந்தவனல்ல என்றார்கள். வேறுசிலர்: பாவியாயிருக்கிற மனுஷன் இப்படிப்பட்ட அற்புதங்களை எப்படிச் செய்வான் என்றார்கள். இவ்விதமாய் அவர்களுக்குள்ளே பிரிவினையுண்டாயிற்று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ரிசேயரில் சிலர்: அந்த மனுஷன் ஓய்வுநாளைக் கைக்கொள்ளாததினால் அவன் தேவனிடத்திலிருந்து வந்தவனல்ல என்றார்கள். வேறுசிலர்: பாவியாயிருக்கிற மனுஷன் இப்படிப்பட்ட அற்புதங்களை எப்படிச் செய்வான் என்றார்கள். இவ்விதமாய் அவர்களுக்குள்ளே பிரிவினையுண்டாயிற்று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றுபடியும் அவர்கள் குருடனை நோக்கி: உன் கண்களைத் திறந்தானே, அவனைக்குறித்து நீ என்ன சொல்லுகிறாய் என்றார்கள். அதற்கு அவன்: அவர் தீர்க்கதரிசி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றுபடியும் அவர்கள் குருடனை நோக்கி: உன் கண்களைத் திறந்தானே, அவனைக்குறித்து நீ என்ன சொல்லுகிறாய் என்றார்கள். அதற்கு அவன்: அவர் தீர்க்கதரிசி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ுடைய சீஷர்கள் அவரை நோக்கி: ரபீ, இவன் குருடனாய்ப் பிறந்தது யார் செய்த பாவம், இவன்செய்த பாவமோ, இவனைப் பெற்றவர்கள் செய்த பாவமோ என்று கே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குருடனாயிருந்து பார்வையடைந்ததை யூதர்கள் நம்பாமல், பார்வையடைந்தவனுடைய தாய்தகப்பன்மாரை அழைப்பி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குருடனாயிருந்து பார்வையடைந்ததை யூதர்கள் நம்பாமல், பார்வையடைந்தவனுடைய தாய்தகப்பன்மாரை அழைப்பித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 நோக்கி: உங்கள் குமாரன் குருடனாய்ப் பிறந்தான் என்று சொல்லுகிறீர்களே, அவன் இவன்தானா? இவனானால், இப்பொழுது இவன் எப்படிப் பார்வையடைந்தான் என்று கே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ை நோக்கி: உங்கள் குமாரன் குருடனாய்ப் பிறந்தான் என்று சொல்லுகிறீர்களே, அவன் இவன்தானா? இவனானால், இப்பொழுது இவன் எப்படிப் பார்வையடைந்தான் என்று கே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ய்தகப்பன்மார் பிரதியுத்தரமாக: இவன் எங்கள் குமாரன்தான் என்றும், குருடனாய்ப் பிறந்தான் என்றும் எங்களுக்குத் தெரிய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ொழுது இவன் பார்வையடைந்த வகை எங்களுக்குத் தெரியாது; இவன் கண்களைத் திறந்தவன் இன்னான் என்பதும் எங்களுக்குத் தெரியாது, இவன் வயதுள்ளவனாயிருக்கிறான், இவனைக் கேளுங்கள், இவனே சொல்லுவான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ொழுது இவன் பார்வையடைந்த வகை எங்களுக்குத் தெரியாது; இவன் கண்களைத் திறந்தவன் இன்னான் என்பதும் எங்களுக்குத் தெரியாது, இவன் வயதுள்ளவனாயிருக்கிறான், இவனைக் கேளுங்கள், இவனே சொல்லுவான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ுடைய தாய்தகப்பன்மார் யூதர்களுக்குப் பயந்ததினால் இப்படிச்சொன்னார்கள். ஏனெனில் இயேசுவைக் கிறிஸ்து என்று எவனாவது அறிக்கைப்பண்ணினால் அவனை ஜெபஆலயத்துக்குப் புறம்பாக்கவேண்டுமென்று யூதர்கள் அதற்குமுன்னமே கட்டுப்பாடு செய்திரு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ுடைய தாய்தகப்பன்மார் யூதர்களுக்குப் பயந்ததினால் இப்படிச்சொன்னார்கள். ஏனெனில் இயேசுவைக் கிறிஸ்து என்று எவனாவது அறிக்கைப்பண்ணினால் அவனை ஜெபஆலயத்துக்குப் புறம்பாக்கவேண்டுமென்று யூதர்கள் அதற்குமுன்னமே கட்டுப்பாடு செய்திரு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ிமித்தம்: இவன் வயதுள்ளவனாயிருக்கிறான், இவனையே கேளுங்கள் என்று அவன் தாய்தகப்பன்மார் சொன்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ுடைய சீஷர்கள் அவரை நோக்கி: ரபீ, இவன் குருடனாய்ப் பிறந்தது யார் செய்த பாவம், இவன்செய்த பாவமோ, இவனைப் பெற்றவர்கள் செய்த பாவமோ என்று கே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அவர்கள் குருடனாயிருந்த மனுஷனை இரண்டாந்தரம் அழைத்து: நீ தேவனை மகிமைப்படுத்து; இந்த மனுஷன் பாவியென்று நாங்கள் அறிந்திருக்கிறோம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 அவர்கள் குருடனாயிருந்த மனுஷனை இரண்டாந்தரம் அழைத்து: நீ தேவனை மகிமைப்படுத்து; இந்த மனுஷன் பாவியென்று நாங்கள் அறிந்திருக்கிறோம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பிரதியுத்தரமாக: அவர் பாவியென்று எனக்குத் தெரியாது; நான் குருடனாயிருந்தேன், இப்பொழுது காண்கிறேன்; இது ஒன்றுதான் எனக்குத்தெரியும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பிரதியுத்தரமாக: அவர் பாவியென்று எனக்குத் தெரியாது; நான் குருடனாயிருந்தேன், இப்பொழுது காண்கிறேன்; இது ஒன்றுதான் எனக்குத்தெரியும்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மறுபடியும் அவனை நோக்கி: உனக்கு என்னசெய்தான், உன் கண்களை எப்படித் திறந்தான் என்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ிரதியுத்தரமாக: முன்னமே உங்களுக்குச் சொன்னேன், நீங்கள் கேளாமற் போனீர்கள்; மறுபடியும் கேட்க வேண்டியதென்ன அவருக்குச் சீஷராக உங்களுக்கும் மனதுண்டோ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பிரதியுத்தரமாக: முன்னமே உங்களுக்குச் சொன்னேன், நீங்கள் கேளாமற் போனீர்கள்; மறுபடியும் கேட்க வேண்டியதென்ன அவருக்குச் சீஷராக உங்களுக்கும் மனதுண்டோ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கள் அவனை வைது: நீ அவனுடைய சீஷன், நாங்கள் மோசேயினுடைய சீஷ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ோசேயுடனே தேவன் பேசினாரென்று அறிவோம், இவன் எங்கேயிருந்து வந்தவனென்று அறியோம் என்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ந்த மனுஷன்: அவர் என் கண்களைத் திறந்திருந்தும், அவர் எங்கேயிருந்து வந்தவரென்று நீங்கள் அறியாதிருக்கிறது ஆச்சரியமான காரிய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பிரதியுத்தரமாக: அது இவன் செய்த பாவமுமல்ல, இவனைப் பெற்றவர்கள் செய்த பாவமுமல்ல, தேவனுடைய கிரியைகள் இவனிடத்தில் வெளிப்படும்பொருட்டு இப்படிப் பிற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ந்த மனுஷன்: அவர் என் கண்களைத் திறந்திருந்தும், அவர் எங்கேயிருந்து வந்தவரென்று நீங்கள் அறியாதிருக்கிறது ஆச்சரியமான காரிய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ாவிகளுக்கு தேவன் செவிகொடுக்கிறதில்லையென்று அறிந்திருக்கிறோம்; ஒருவன் தேவபக்தியுள்ளவனாயிருந்து அவருக்குச் சித்தமானதைச் செய்தால் அவனுக்குச் செவிகொடுப்ப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ாவிகளுக்கு தேவன் செவிகொடுக்கிறதில்லையென்று அறிந்திருக்கிறோம்; ஒருவன் தேவபக்தியுள்ளவனாயிருந்து அவருக்குச் சித்தமானதைச் செய்தால் அவனுக்குச் செவிகொடுப்ப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றவிக்குருடனுடைய கண்களை ஒருவன் திறந்தானென்று உலகமுண்டானதுமுதல் கேள்விப்பட்டதில்லைய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தேவனிடத்திலிருந்து வராதிருந்தால் ஒன்றும் செய்யமாட்டாரே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அவனுக்குப் பிரதியுத்தரமாக: முழுவதும் பாவத்தில் பிறந்த நீ எங்களுக்குப் போதிக்கிறாயோ என்று சொல்லி, அவனைப் புறம்பே தள்ளிவிட்டார்கள்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அவனுக்குப் பிரதியுத்தரமாக: முழுவதும் பாவத்தில் பிறந்த நீ எங்களுக்குப் போதிக்கிறாயோ என்று சொல்லி, அவனைப் புறம்பே தள்ளிவிட்டார்கள்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ை அவர்கள் புறம்பே தள்ளிவிட்டதை இயேசு கேள்விப்பட்டு, அவனைக் கண்டபோது நீ தேவனுடைய குமாரனிடத்தில் விசுவாசமாயிருக்கிறாயா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ை அவர்கள் புறம்பே தள்ளிவிட்டதை இயேசு கேள்விப்பட்டு, அவனைக் கண்டபோது நீ தேவனுடைய குமாரனிடத்தில் விசுவாசமாயிருக்கிறாயா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ற்கு அவன்: ஆண்டவரே, அவரிடத்தில் நான் விசுவாசமாயிருக்கும்படிக்கு அவர் யார் என்றான்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யேசு பிரதியுத்தரமாக: அது இவன் செய்த பாவமுமல்ல, இவனைப் பெற்றவர்கள் செய்த பாவமுமல்ல, தேவனுடைய கிரியைகள் இவனிடத்தில் வெளிப்படும்பொருட்டு இப்படிப் பிற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யேசு அவனை நோக்கி. நீ அவரைக் கண்டிருக்கிறாய், உன்னுடனே பேசுகிறவர் அவர்தான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டனே அவன்: ஆண்டவரே விசுவாசிக்கிறேன் என்று சொல்லி, அவரைப் பணிந்துகொண்ட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இயேசு: காணாதவர்கள் காணும்படியாகவும், காண்கிறவர்கள் குருடராகும்படியாகவும் நியாயத்தீர்ப்புக்கு நான் இந்த உலகத்தில் வந்தேன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இயேசு: காணாதவர்கள் காணும்படியாகவும், காண்கிறவர்கள் குருடராகும்படியாகவும் நியாயத்தீர்ப்புக்கு நான் இந்த உலகத்தில் வந்தேன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ுடனேகூட இருந்த பரிசேயரில் சிலர் இவைகளைக் கேட்டபொழுது: நாங்களும் குருடரோ என்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ுடனேகூட இருந்த பரிசேயரில் சிலர் இவைகளைக் கேட்டபொழுது: நாங்களும் குருடரோ எ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அவர்களை நோக்கி: நீங்கள் குருடராயிருந்தால் உங்களுக்குப் பாவமிராது; நீங்கள் காண்கிறோம் என்று சொல்லுகிறபடியினால் உங்கள் பாவம் நிலைநிற்கிறது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அவர்களை நோக்கி: நீங்கள் குருடராயிருந்தால் உங்களுக்குப் பாவமிராது; நீங்கள் காண்கிறோம் என்று சொல்லுகிறபடியினால் உங்கள் பாவம் நிலைநிற்கிறது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கற்காலமிருக்குமட்டும் நான் என்னை அனுப்பினவருடைய கிரியைகளைச் செய்யவேண்டும்; ஒருவனும் கிரியை செய்யக்கூடாத இராக்காலம் வரு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கற்காலமிருக்குமட்டும் நான் என்னை அனுப்பினவருடைய கிரியைகளைச் செய்யவேண்டும்; ஒருவனும் கிரியை செய்யக்கூடாத இராக்காலம் வரு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லகத்திலிருக்கையில் உலகத்திற்கு ஒளியாயிருக்கிறே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en he had thus spoken, he spat on the ground, and made clay of the spittle, and he anointe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yes of the blind man with the cl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said unto him, Go, wash in the pool of Siloam, (which is by interpretation, Sent.) He w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way therefore, and washed, and came see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 neighbours therefore, and they which before had seen him that he was blind, said, Is not t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that sat and begg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Some said, This is he: others said, He is like him: but he said, I am h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refore said they unto him, How were yours eyes open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He answered and said, A man that is called Jesus made clay, and anointed mine eyes, and sa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me, Go to the pool of Siloam, and wash: and I went and washed, and I received s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as Jesus passed by, he saw a man which was blind from his bi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said they unto him, Where is he? He said, I know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y brought to the Pharisees him that in old times was bl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it was the sabbath day when Jesus made the clay, and opened his ey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n again the Pharisees also asked him how he had received his sight. He said unto them, He p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ay upon mine eyes, and I washed, and do s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refore said some of the Pharisees, This man is not of God, because he keeps not the sabba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. Others said, How can a man that is a sinner do such miracles? And there was a division am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y say unto the blind man again, What says you of him, that he has opened yours eyes? He sai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is a proph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is disciples asked him, saying, Master, who did sin, this man, or his parents, that he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But the Jews did not believe concerning him, that he had been blind, and received his sigh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il they called the parents of him that had received his s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y asked them, saying, Is this your son, who all of you say was born blind? how then do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now se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His parents answered them and said, We know that this is our son, and that he was born blin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But by what means he now sees, we know not; or who has opened his eyes, we know not: he i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e; ask him: he shall speak for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se words spoke his parents, because they feared the Jews: for the Jews had agreed alread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if any man did confess that he was Christ, he should be put out of the synagog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refore said his parents, He is of age; ask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orn blin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n again called they the man that was blind, and said unto him, Give God the praise: we kn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is man is a sinn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He answered and said, Whether he be a sinner or no, I know not: one thing I know, that, where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as blind, now I se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Then said they to him again, What did he to you? how opened he yours ey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He answered them, I have told you already, and all of you did not hear: wherefore would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ear it again? will all of you also be his discipl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they reviled him, and said, You are his disciple; but we are Moses' discip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We know that God spoke unto Moses: as for this fellow, we know not from whence he 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 man answered and said unto them, Why herein is a marvellous thing, that all of you know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Jesus answered, Neither has this man sinned, nor his parents: but that the works of God should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whence he is, and yet he has opened mine ey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Now we know that God hears not sinners: but if any man be a worshipper of God, and does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, him he h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Since the world began was it not heard that any man opened the eyes of one that was born bl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If this man were not of God, he could do no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y answered and said unto him, You were altogether born in sins, and do you teach us?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st him 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Jesus heard that they had cast him out; and when he had found him, he said unto him, Do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 on the Son of Go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He answered and said, Who is he, Lord, that I might believe on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de manifest i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Jesus said unto him, You have both seen him, and it is he that talks with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he said, Lord, I believe. And he worshipp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Jesus said, For judgment I am come into this world, that they which see not might see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they which see might be made bl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some of the Pharisees which were with him heard these words, and said unto him, Are we bli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s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Jesus said unto them, If all of you were blind, all of you should have no sin: but now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say, We see; therefore your sin remai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I must work the works of him that sent me, while it is day: the night comes, when no man c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s long as I am in the world, I am the light of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2026-09-04T19:52:50Z</dcterms:created>
  <dcterms:modified xsi:type="dcterms:W3CDTF">2026-09-04T19:52:50Z</dcterms:modified>
  <dc:title>John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