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நான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வாழ்வில் வந்த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தையில் வெளிச்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நீக்கி ஒளி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ாமல் நான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வாழ்வில் வந்த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பேரா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மகிழ்ச்சி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ான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வாழ்வில் வந்த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் தந்தார் பெலன் ஈ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2026-07-30T18:16:01Z</dcterms:created>
  <dcterms:modified xsi:type="dcterms:W3CDTF">2026-07-30T18:16:01Z</dcterms:modified>
  <dc:title>துதிப் பாடல்கள் : 425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