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காய் நிற்கும் யார் இவர்கள்?
திரளாய் நிற்கும் யார் இவர்கள்?
சேனைத் தலைவராம் இயேசுவின் பொற்றளத்தில்
அழகாய் நிற்கும் யார் இவர்கள்?      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  ஒரு தாலந்தோ இரண்டு தாலந்தோ 
ஐந்து தாலந்தோ உபயோகித்தோர் 
சிறிதானதோ பெரிதானதோ
பெற்ற பணி செய்து முடித்தோர் --- அழகாய்
2.   காடு மேடு கடந்து சென்று 
கர்த்தர் அன்பைப் பகிர்ந்தவர்கள்
உயர்வினிலும் தாழ்வினிலும் 
ஊக்கமாக ஜெபித்தவர்கள் --- அழகாய்
3.  தனிமையிலும் வறுமையிலும்
லாசரு போன்று நின்றவர்கள்
யாசித்தாலும் போஷித்தாலும்
விசுவாசத்தைக் காத்தவர்கள் --- அழகாய்
4.  எல்லா ஜாதியார் எல்லாக் கோத்திரம்
எல்லா மொழியும் பேசும் மக்களாம்
சிலுவையின் கீழ் இயேசு இரத்தத்தால்
சீர் போராட்டம் செய்து முடித்தோர் --- அழகாய்
5.  வெள்ளை அங்கியைத் தரித்துக்கொண்டு
வெள்ளைக் குருத்தாம் ஓலை பிடித்து
ஆர்ப்பரிப்பார் சிங்காசனம் முன்பு
ஆட்டுக்குட்டிக்கே மகிமையென்று --- அழகாய்
6.  இனி இவர்கள் பசி அடையார்
இனி இவர்கள் தாகமடையார்
வெயிலாகிலும் அனலாகிலும்
வேதனையை அளிப்பதில்லை --- அழகாய்
7.  ஆட்டுக்குட்டிக்கு தான் இவர் கண்ணீரை
அற அகற்றித் துடைத்திடுவார்
அழைத்துச் செல்வார் இன்ப ஊற்றுக்கே
அள்ளிப் பருக இயேசு தாமே --- அழகாய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2026-07-09T07:17:02Z</dcterms:created>
  <dcterms:modified xsi:type="dcterms:W3CDTF">2026-07-09T07:17:02Z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