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presProps" Target="presProps.xml"/>
  <Relationship Id="rId69" Type="http://schemas.openxmlformats.org/officeDocument/2006/relationships/viewProps" Target="viewProps.xml"/>
  <Relationship Id="rId7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ாத்ராக், மேஷாக், ஆபேத்நேகோ என்பவர்கள் ராஜாவை நோக்கி: நேபுகாத்நேச்சாரே, இந்தக் காரியத்தைக்குறித்து உமக்கு உத்தரவு சொல்ல எங்களுக்கு அவசியம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ாத்ராக், மேஷாக், ஆபேத்நேகோ என்பவர்கள் ராஜாவை நோக்கி: நேபுகாத்நேச்சாரே, இந்தக் காரியத்தைக்குறித்து உமக்கு உத்தரவு சொல்ல எங்களுக்கு அவசியம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ங்கள் ஆராதிக்கிற தேவன் எங்களைத் தப்புவிக்க வல்லவராயிருக்கிறார்; அவர் எரிகிற அக்கினியிச் சூளைக்கும், ராஜாவாகிய உம்முடைய கைக்கும் நீங்கலாக்கி விடுவிப்பார்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ங்கள் ஆராதிக்கிற தேவன் எங்களைத் தப்புவிக்க வல்லவராயிருக்கிறார்; அவர் எரிகிற அக்கினியிச் சூளைக்கும், ராஜாவாகிய உம்முடைய கைக்கும் நீங்கலாக்கி விடுவிப்பார்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ிடுவிக்காமற்போனாலும், நாங்கள் உம்முடைய தேவர்களுக்கு ஆராதனை செய்வதுமில்லை, நீர் நிறுத்தின பொற்சிலையைப் பணிந்துகொள்வதுமில்லை என்கிறது ராஜாவாகிய உமக்குத் தெரிந்திருக்கக்கடவது என்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ிடுவிக்காமற்போனாலும், நாங்கள் உம்முடைய தேவர்களுக்கு ஆராதனை செய்வதுமில்லை, நீர் நிறுத்தின பொற்சிலையைப் பணிந்துகொள்வதுமில்லை என்கிறது ராஜாவாகிய உமக்குத் தெரிந்திருக்கக்கடவது என்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நேபுகாத்நேச்சாருக்குக் கடுங்கோபமூண்டு: சாத்ராக், மேஷாக், ஆபேத்நேகோ என்பவர்களுக்கு விரோதமாய் அவனுடைய முகம் வேறுபட்டது; சூளையைச் சாதாணரமாய்ச் சூடாக்குவதைப்பார்க்கிலும் ஏழுமடங்கு அதிகமாய்ச் சூடாக்கும்படி உத்தரவுகொடுத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நேபுகாத்நேச்சாருக்குக் கடுங்கோபமூண்டு: சாத்ராக், மேஷாக், ஆபேத்நேகோ என்பவர்களுக்கு விரோதமாய் அவனுடைய முகம் வேறுபட்டது; சூளையைச் சாதாணரமாய்ச் சூடாக்குவதைப்பார்க்கிலும் ஏழுமடங்கு அதிகமாய்ச் சூடாக்கும்படி உத்தரவுகொடுத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ாத்ராக், மேஷாக், ஆபேத்நேகோ என்பவர்களை எரிகிற அக்கினிச்சூளையிலே போடுவதற்கு அவர்களைக் கட்டும்படி, தன் இராணுவத்தில் பலசாலிகளாகிய புருஷருக்குக் கட்டளையி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ாத்ராக், மேஷாக், ஆபேத்நேகோ என்பவர்களை எரிகிற அக்கினிச்சூளையிலே போடுவதற்கு அவர்களைக் கட்டும்படி, தன் இராணுவத்தில் பலசாலிகளாகிய புருஷருக்குக் கட்டளையிட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நேபுகாத்நேச்சார் உக்கிரகோபங்கொண்டு சாத்ராக்கையும், மேஷாக்கையும், ஆபேத்நேகோவையும் அழைத்துக்கொண்டுவரும்படி கட்டளையிட்டான்; அவர்கள் அந்தப் புருஷரை ராஜாவின் சமுகத்தில் கொண்டுவந்துவிட்டபோ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ாவாகிய நேபுகாத்நேச்சார் அறுபதுமுழ உயரமும் ஆறு முழ அகலமுமான ஒரு பொற்சிலையைப் பண்ணுவித்து பாபிலோன் மாகாணத்திலிருக்கிற தூரா என்னும் சமபூமியிலே நிறுத்தி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ாவாகிய நேபுகாத்நேச்சார் அறுபதுமுழ உயரமும் ஆறு முழ அகலமுமான ஒரு பொற்சிலையைப் பண்ணுவித்து பாபிலோன் மாகாணத்திலிருக்கிற தூரா என்னும் சமபூமியிலே நிறுத்த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வர்கள் தங்கள் சால்வைகளோடும் நிசார்களோடும் பாகைகளோடும் மற்ற வஸ்திரங்களோடும் கட்டப்பட்டு, எரிகிற அக்கினிச்சூளையின்நடுவிலே போடப்பட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வர்கள் தங்கள் சால்வைகளோடும் நிசார்களோடும் பாகைகளோடும் மற்ற வஸ்திரங்களோடும் கட்டப்பட்டு, எரிகிற அக்கினிச்சூளையின்நடுவிலே போடப்பட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பு ராஜாவாகிய நேபுகாத்நேச்சார் தேசாதிபதிகளையும், அதிகாரிகளையும், தலைவரையும், நியாயாதிபதிகளையும், பொக்கிஷக்காரரையும், நீதிசாஸ்திரிகளையும், விசாரிப்புக்காரரையும், நாடுகளிலுள்ள உத்தியோகஸ்தர் யாவரையும் நேபுகாத்நேச்சார் ராஜா நிறுத்தின சிலையின் பிரதிஷ்டைக்கு வந்து சேரும்படி அழைத்தனுப்பி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பு ராஜாவாகிய நேபுகாத்நேச்சார் தேசாதிபதிகளையும், அதிகாரிகளையும், தலைவரையும், நியாயாதிபதிகளையும், பொக்கிஷக்காரரையும், நீதிசாஸ்திரிகளையும், விசாரிப்புக்காரரையும், நாடுகளிலுள்ள உத்தியோகஸ்தர் யாவரையும் நேபுகாத்நேச்சார் ராஜா நிறுத்தின சிலையின் பிரதிஷ்டைக்கு வந்து சேரும்படி அழைத்தனுப்பி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பு ராஜாவாகிய நேபுகாத்நேச்சார் தேசாதிபதிகளையும், அதிகாரிகளையும், தலைவரையும், நியாயாதிபதிகளையும், பொக்கிஷக்காரரையும், நீதிசாஸ்திரிகளையும், விசாரிப்புக்காரரையும், நாடுகளிலுள்ள உத்தியோகஸ்தர் யாவரையும் நேபுகாத்நேச்சார் ராஜா நிறுத்தின சிலையின் பிரதிஷ்டைக்கு வந்து சேரும்படி அழைத்தனுப்பி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ராஜாவின் கட்டளை கடுமையாயிருந்தபடியினாலும், சூளை மிகவும் சூடாக்கப்பட்டிருந்தபடியினாலும், அக்கினிஜுவாலையானது சாத்ராக், மேஷாக், ஆபேத்நேகோ என்பவர்களைத் தூக்கிக்கொண்டுபோன புருஷரைக் கொன்றுபோட்ட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ராஜாவின் கட்டளை கடுமையாயிருந்தபடியினாலும், சூளை மிகவும் சூடாக்கப்பட்டிருந்தபடியினாலும், அக்கினிஜுவாலையானது சாத்ராக், மேஷாக், ஆபேத்நேகோ என்பவர்களைத் தூக்கிக்கொண்டுபோன புருஷரைக் கொன்றுபோட்ட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தேசாதிபதிகளும், அதிகாரிகளும், தலைவரும் நியாயாதிபதிகளும், பொக்கிஷக்காரரும், நீதிசாஸ்திரிகளும், விசாரிப்புக்காரரும், நாடுகளின் உத்தியோகஸ்தர் யாவரும், ராஜாவாகிய நேபுகாத்நேச்சார் நிறுத்தின சிலையின் பிரதிஷ்டைக்கு வந்து சேர்ந்து, நேபுகாத்நேச்சார் நிறுத்தின சிலைக்கு எதிராக நி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நேபுகாத்நேச்சார் உக்கிரகோபங்கொண்டு சாத்ராக்கையும், மேஷாக்கையும், ஆபேத்நேகோவையும் அழைத்துக்கொண்டுவரும்படி கட்டளையிட்டான்; அவர்கள் அந்தப் புருஷரை ராஜாவின் சமுகத்தில் கொண்டுவந்துவிட்டபோ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தேசாதிபதிகளும், அதிகாரிகளும், தலைவரும் நியாயாதிபதிகளும், பொக்கிஷக்காரரும், நீதிசாஸ்திரிகளும், விசாரிப்புக்காரரும், நாடுகளின் உத்தியோகஸ்தர் யாவரும், ராஜாவாகிய நேபுகாத்நேச்சார் நிறுத்தின சிலையின் பிரதிஷ்டைக்கு வந்து சேர்ந்து, நேபுகாத்நேச்சார் நிறுத்தின சிலைக்கு எதிராக நின்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தேசாதிபதிகளும், அதிகாரிகளும், தலைவரும் நியாயாதிபதிகளும், பொக்கிஷக்காரரும், நீதிசாஸ்திரிகளும், விசாரிப்புக்காரரும், நாடுகளின் உத்தியோகஸ்தர் யாவரும், ராஜாவாகிய நேபுகாத்நேச்சார் நிறுத்தின சிலையின் பிரதிஷ்டைக்கு வந்து சேர்ந்து, நேபுகாத்நேச்சார் நிறுத்தின சிலைக்கு எதிராக நி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ட்டியக்காரன் உரத்த சத்தமாய்: சகல ஜனங்களும், ஜாதிகளும் பாஷைக்காருமானவர்களே, உங்களுக்கு அறிவிக்கப்படுகிறது என்னவென்றால்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ட்டியக்காரன் உரத்த சத்தமாய்: சகல ஜனங்களும், ஜாதிகளும் பாஷைக்காருமானவர்களே, உங்களுக்கு அறிவிக்கப்படுகிறது என்னவென்றால்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ாத்ராக், மேஷாக், ஆபேத்நேகோ என்னும் அந்த மூன்று புருஷரும் கட்டுண்டவர்களாய் எரிகிற அக்கினிச்சூளையின் நடுவிலே விழு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க்காளம், நாகசுரம், கின்னரம், வீணை, சுரமண்டலம், தம்புரு முதலான சகலவித கீதவாத்தியங்களின் சத்தத்தை நீங்கள் கேட்கும்போது, நீங்கள் தாழவிழுந்து, ராஜாவாகிய நேபுகாத்நேச்சார் நிறுத்தின பொற்சிலையைப் பணிந்துகொள்ளக்கடவீ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க்காளம், நாகசுரம், கின்னரம், வீணை, சுரமண்டலம், தம்புரு முதலான சகலவித கீதவாத்தியங்களின் சத்தத்தை நீங்கள் கேட்கும்போது, நீங்கள் தாழவிழுந்து, ராஜாவாகிய நேபுகாத்நேச்சார் நிறுத்தின பொற்சிலையைப் பணிந்துகொள்ளக்கடவீ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ராஜாவாகிய நேபுகாத்நேச்சார் பிரமித்து, தீவிரமாய் எழுந்திருந்து, தன் மந்திரிமார்களை நோக்கி: மூன்று புருஷரை அல்லவோ கட்டுண்டவர்களாக அக்கினியிலே போடுவித்தோம் என்றான்; அவர்கள் ராஜாவுக்குப் பிரதியுத்தரமாக: ஆம், ராஜாவே எ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ராஜாவாகிய நேபுகாத்நேச்சார் பிரமித்து, தீவிரமாய் எழுந்திருந்து, தன் மந்திரிமார்களை நோக்கி: மூன்று புருஷரை அல்லவோ கட்டுண்டவர்களாக அக்கினியிலே போடுவித்தோம் என்றான்; அவர்கள் ராஜாவுக்குப் பிரதியுத்தரமாக: ஆம், ராஜாவே எ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ராஜாவாகிய நேபுகாத்நேச்சார் பிரமித்து, தீவிரமாய் எழுந்திருந்து, தன் மந்திரிமார்களை நோக்கி: மூன்று புருஷரை அல்லவோ கட்டுண்டவர்களாக அக்கினியிலே போடுவித்தோம் என்றான்; அவர்கள் ராஜாவுக்குப் பிரதியுத்தரமாக: ஆம், ராஜாவே என்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ேபுகாத்நேச்சார் அவர்களை நோக்கி: சாத்ராக், மேஷாக், ஆபேத்நேகோ என்பவர்களே, நீங்கள் என் தேவர்களுக்கு ஆராதனைசெய்யாமலும் நான் நிறுத்தின பொற்சிலையைப் பணிந்துகொள்ளாமலும் இருந்தது மெய்தானா?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வனாகிலும் தாழ விழுந்து, அதைப் பணிந்துகொள்ளாமற்போனால், அவன் அந்நேரமே எரிகிற அக்கினிச்சூலையின் நடுவிலே போடப்படுவான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சகல ஜனங்களும், எக்காளம், நாகசுரம், கின்னரம், வீணை, சுரமண்டலம் முதலான சகலவித கீதவாத்தியங்களின் சத்தத்தைக் கேட்டவுடனே, சகல ஜனத்தாரும் ஜாதியாரும் பாஷைக்காரரும் தாழ விழுந்து, ராஜாவாகிய நேபுகாத்நேச்சார் நிறுத்தின பொற்சிலையைப் பணிந்துகொண்ட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சகல ஜனங்களும், எக்காளம், நாகசுரம், கின்னரம், வீணை, சுரமண்டலம் முதலான சகலவித கீதவாத்தியங்களின் சத்தத்தைக் கேட்டவுடனே, சகல ஜனத்தாரும் ஜாதியாரும் பாஷைக்காரரும் தாழ விழுந்து, ராஜாவாகிய நேபுகாத்நேச்சார் நிறுத்தின பொற்சிலையைப் பணிந்துகொண்ட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சகல ஜனங்களும், எக்காளம், நாகசுரம், கின்னரம், வீணை, சுரமண்டலம் முதலான சகலவித கீதவாத்தியங்களின் சத்தத்தைக் கேட்டவுடனே, சகல ஜனத்தாரும் ஜாதியாரும் பாஷைக்காரரும் தாழ விழுந்து, ராஜாவாகிய நேபுகாத்நேச்சார் நிறுத்தின பொற்சிலையைப் பணிந்துகொண்ட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ச்சமயத்தில் கல்தேயரில் சிலர் ராஜசமுகத்தில் வந்து, யூதர்பேரில் குற்றஞ்சாற்றி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ாஜாவாகிய நேபுகாத்நேச்சாரை நோக்கி: ராஜாவே நீர் என்றும் வாழ்க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க்காளம், நாகசுரம், கின்னரம், வீணை, சுரமண்டலம், தம்புரு முதலான சகலவித கீதவாத்தியங்களின் சத்தத்தையும் கேட்கிற எந்த மனுஷனும் தாழவிழுந்து, பொற்சிலையைப் பணிந்துகொள்ளவேண்டுமென்றும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க்காளம், நாகசுரம், கின்னரம், வீணை, சுரமண்டலம், தம்புரு முதலான சகலவித கீதவாத்தியங்களின் சத்தத்தையும் கேட்கிற எந்த மனுஷனும் தாழவிழுந்து, பொற்சிலையைப் பணிந்துகொள்ளவேண்டுமென்றும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அவன்: இதோ, நாலுபேர் விடுதலையாய் அக்கினியின் நடுவிலே உலாவுகிறதைக் காண்கிறேன்; அவர்களுக்கு ஒரு சேதமுமில்லை; நாலாம் ஆளின் சாயல் தேவபுத்திரனுக்கு ஒப்பாயிருக்கிறது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அவன்: இதோ, நாலுபேர் விடுதலையாய் அக்கினியின் நடுவிலே உலாவுகிறதைக் காண்கிறேன்; அவர்களுக்கு ஒரு சேதமுமில்லை; நாலாம் ஆளின் சாயல் தேவபுத்திரனுக்கு ஒப்பாயிருக்கிறது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ேபுகாத்நேச்சார் அவர்களை நோக்கி: சாத்ராக், மேஷாக், ஆபேத்நேகோ என்பவர்களே, நீங்கள் என் தேவர்களுக்கு ஆராதனைசெய்யாமலும் நான் நிறுத்தின பொற்சிலையைப் பணிந்துகொள்ளாமலும் இருந்தது மெய்தானா?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வனாகிலும் தாழ விழுந்து பணிந்துகொள்ளாமற்போனால், அவன் எரிகிற அக்கினிச்சூளையின் நடுவிலே போடப்படவேண்டுமென்றும், ராஜாவாகிய நீர் கட்டளையிட்டீரே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நேபுகாத்நேச்சார் எரிகிற அக்கினிச்சூளையின் வாசலண்டைக்கு வந்து, உன்னதமான தேவனுடைய தாசராகிய சாத்ராக், மேஷாக், ஆபேத்நேகோ என்பவர்களே, நீங்கள் வெளியே வாருங்கள் என்றான்; அப்பொழுது சாத்ராக், மேஷாக், ஆபேத்நேகோ என்பவர்கள் அக்கினியின் நடுவிலிருந்து வெளியே வந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நேபுகாத்நேச்சார் எரிகிற அக்கினிச்சூளையின் வாசலண்டைக்கு வந்து, உன்னதமான தேவனுடைய தாசராகிய சாத்ராக், மேஷாக், ஆபேத்நேகோ என்பவர்களே, நீங்கள் வெளியே வாருங்கள் என்றான்; அப்பொழுது சாத்ராக், மேஷாக், ஆபேத்நேகோ என்பவர்கள் அக்கினியின் நடுவிலிருந்து வெளியே வந்த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பிலோன் மாகாணத்தின் காரியங்களை விசாரிக்கும்படி நீர் ஏற்படுத்தின சாத்ராக், மேஷாக், ஆபேத்நேகோ என்னும் யூதரான மனுஷர் இருக்கிறார்களே; அவர்கள் ராஜாவாகிய உம்மை மதிக்கவில்லை; அவர்கள் உம்முடைய தேவர்களுக்கு ஆராதனை செய்யாமலும், நீர் நிறுத்தின பொற்சிலையைப் பணிந்துகொள்ளாமலும் இருக்கிறார்கள் எ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பிலோன் மாகாணத்தின் காரியங்களை விசாரிக்கும்படி நீர் ஏற்படுத்தின சாத்ராக், மேஷாக், ஆபேத்நேகோ என்னும் யூதரான மனுஷர் இருக்கிறார்களே; அவர்கள் ராஜாவாகிய உம்மை மதிக்கவில்லை; அவர்கள் உம்முடைய தேவர்களுக்கு ஆராதனை செய்யாமலும், நீர் நிறுத்தின பொற்சிலையைப் பணிந்துகொள்ளாமலும் இருக்கிறார்கள் என்ற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பிலோன் மாகாணத்தின் காரியங்களை விசாரிக்கும்படி நீர் ஏற்படுத்தின சாத்ராக், மேஷாக், ஆபேத்நேகோ என்னும் யூதரான மனுஷர் இருக்கிறார்களே; அவர்கள் ராஜாவாகிய உம்மை மதிக்கவில்லை; அவர்கள் உம்முடைய தேவர்களுக்கு ஆராதனை செய்யாமலும், நீர் நிறுத்தின பொற்சிலையைப் பணிந்துகொள்ளாமலும் இருக்கிறார்கள் என்ற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சாதிபதிகளும், அதிகாரிகளும், தலைவரும், ராஜாவின் மந்திரிகளும் கூடிவந்து, அந்தப் புருஷருடைய சரீரங்களின்மேல் அக்கினி பெலஞ்செய்யாமலும், அவர்களுடைய தலைமயிர் கருகாமலும், அவர்களுடைய சால்வைகள் சேதப்படாமலும், அக்கினியின் மணம் அவர்களிடத்தில் வீசாமலும் இருந்ததைக் கண்ட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சாதிபதிகளும், அதிகாரிகளும், தலைவரும், ராஜாவின் மந்திரிகளும் கூடிவந்து, அந்தப் புருஷருடைய சரீரங்களின்மேல் அக்கினி பெலஞ்செய்யாமலும், அவர்களுடைய தலைமயிர் கருகாமலும், அவர்களுடைய சால்வைகள் சேதப்படாமலும், அக்கினியின் மணம் அவர்களிடத்தில் வீசாமலும் இருந்ததைக் கண்ட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சாதிபதிகளும், அதிகாரிகளும், தலைவரும், ராஜாவின் மந்திரிகளும் கூடிவந்து, அந்தப் புருஷருடைய சரீரங்களின்மேல் அக்கினி பெலஞ்செய்யாமலும், அவர்களுடைய தலைமயிர் கருகாமலும், அவர்களுடைய சால்வைகள் சேதப்படாமலும், அக்கினியின் மணம் அவர்களிடத்தில் வீசாமலும் இருந்ததைக் கண்ட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நேபுகாத்நேச்சார் வசனித்து: சாத்ராக், மேஷாக், ஆபேத்நேகோ என்பவர்களுடைய தேவனுக்கு ஸ்தோத்திரம்; அவர்கள் தங்களுடைய தேவனைத் தவிர வேறொரு தேவனையும் சேவித்துப் பணியாமல், அவரையே நம்பி, ராஜாவின் கட்டளையைத் தள்ளி, தங்கள் சரீரங்களை ஒப்புக்கொடுத்ததினால், அவர் தமது தூதனை அனுப்பி, தம்முடைய தாசரை விடுவித்த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எக்காளம், நாகசுரம், கின்னரம், வீணை, சுரமண்டலம், தம்புரு முதலான சகலவித கீதவாத்தியங்களின் சத்தத்தையும் நீங்கள் கேட்கும்போது, தாழ விழுந்து, நான் பண்ணிவைத்த சிலையைப் பணிந்துகொள்ள ஆயத்தமாயிருந்தால் நல்லது; பணிந்துகொள்ளாதிருந்தால் அந்நேரமே எரிகிற அக்கினிச்சூளையில் நடுவிலே போடப்படுவீர்கள்; உங்களை என் கைக்குத் தப்புவிக்கப்போகிற தேவன் யார்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நேபுகாத்நேச்சார் வசனித்து: சாத்ராக், மேஷாக், ஆபேத்நேகோ என்பவர்களுடைய தேவனுக்கு ஸ்தோத்திரம்; அவர்கள் தங்களுடைய தேவனைத் தவிர வேறொரு தேவனையும் சேவித்துப் பணியாமல், அவரையே நம்பி, ராஜாவின் கட்டளையைத் தள்ளி, தங்கள் சரீரங்களை ஒப்புக்கொடுத்ததினால், அவர் தமது தூதனை அனுப்பி, தம்முடைய தாசரை விடுவித்த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நேபுகாத்நேச்சார் வசனித்து: சாத்ராக், மேஷாக், ஆபேத்நேகோ என்பவர்களுடைய தேவனுக்கு ஸ்தோத்திரம்; அவர்கள் தங்களுடைய தேவனைத் தவிர வேறொரு தேவனையும் சேவித்துப் பணியாமல், அவரையே நம்பி, ராஜாவின் கட்டளையைத் தள்ளி, தங்கள் சரீரங்களை ஒப்புக்கொடுத்ததினால், அவர் தமது தூதனை அனுப்பி, தம்முடைய தாசரை விடுவித்த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தலால் சாத்ராக், மேஷாக், ஆபேத்நேகோ என்பர்களுடைய தேவனுக்கு விரோதமாகத் தூஷண வார்த்தையைச் சொல்லுகிற எந்த ஜனத்தானும், எந்த ஜாதியானும், எந்தப் பாஷைக்காரனும் துண்டித்துப்போடப்படுவான்; அவன் வீடு எருக்களமாக்கப்படும் என்று என்னாலே தீர்மானிக்கப்படுகிறது; இவ்விதமாய் இரட்சிக்கத்தக்க தேவன் வேறொருவரும் இல்லையெ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தலால் சாத்ராக், மேஷாக், ஆபேத்நேகோ என்பர்களுடைய தேவனுக்கு விரோதமாகத் தூஷண வார்த்தையைச் சொல்லுகிற எந்த ஜனத்தானும், எந்த ஜாதியானும், எந்தப் பாஷைக்காரனும் துண்டித்துப்போடப்படுவான்; அவன் வீடு எருக்களமாக்கப்படும் என்று என்னாலே தீர்மானிக்கப்படுகிறது; இவ்விதமாய் இரட்சிக்கத்தக்க தேவன் வேறொருவரும் இல்லையெ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தலால் சாத்ராக், மேஷாக், ஆபேத்நேகோ என்பர்களுடைய தேவனுக்கு விரோதமாகத் தூஷண வார்த்தையைச் சொல்லுகிற எந்த ஜனத்தானும், எந்த ஜாதியானும், எந்தப் பாஷைக்காரனும் துண்டித்துப்போடப்படுவான்; அவன் வீடு எருக்களமாக்கப்படும் என்று என்னாலே தீர்மானிக்கப்படுகிறது; இவ்விதமாய் இரட்சிக்கத்தக்க தேவன் வேறொருவரும் இல்லையெ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ராஜா சாத்ராக், மேஷாக், ஆபேத்நேகோ என்பவர்களைப் பாபிலோன் தேசத்திலே உயர்த்த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எக்காளம், நாகசுரம், கின்னரம், வீணை, சுரமண்டலம், தம்புரு முதலான சகலவித கீதவாத்தியங்களின் சத்தத்தையும் நீங்கள் கேட்கும்போது, தாழ விழுந்து, நான் பண்ணிவைத்த சிலையைப் பணிந்துகொள்ள ஆயத்தமாயிருந்தால் நல்லது; பணிந்துகொள்ளாதிருந்தால் அந்நேரமே எரிகிற அக்கினிச்சூளையில் நடுவிலே போடப்படுவீர்கள்; உங்களை என் கைக்குத் தப்புவிக்கப்போகிற தேவன் யார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எக்காளம், நாகசுரம், கின்னரம், வீணை, சுரமண்டலம், தம்புரு முதலான சகலவித கீதவாத்தியங்களின் சத்தத்தையும் நீங்கள் கேட்கும்போது, தாழ விழுந்து, நான் பண்ணிவைத்த சிலையைப் பணிந்துகொள்ள ஆயத்தமாயிருந்தால் நல்லது; பணிந்துகொள்ளாதிருந்தால் அந்நேரமே எரிகிற அக்கினிச்சூளையில் நடுவிலே போடப்படுவீர்கள்; உங்களை என் கைக்குத் தப்புவிக்கப்போகிற தேவன் யார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எக்காளம், நாகசுரம், கின்னரம், வீணை, சுரமண்டலம், தம்புரு முதலான சகலவித கீதவாத்தியங்களின் சத்தத்தையும் நீங்கள் கேட்கும்போது, தாழ விழுந்து, நான் பண்ணிவைத்த சிலையைப் பணிந்துகொள்ள ஆயத்தமாயிருந்தால் நல்லது; பணிந்துகொள்ளாதிருந்தால் அந்நேரமே எரிகிற அக்கினிச்சூளையில் நடுவிலே போடப்படுவீர்கள்; உங்களை என் கைக்குத் தப்புவிக்கப்போகிற தேவன் யார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शद्रक, मेशक और अबेदनगो ने राजा से कहा, हे नबूकदनेस्सर, इस विषय में तुझे उत्तर देने का हमें कु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योजन नहीं जान पड़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हमारा परमेश्वर, जिसकी हम उपासना करते हैं वह हम को उस धधकते हुए भट्टे की आग से बचाने की शक्त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ता है; वरन हे राजा, वह हमें तेरे हाथ से भी छुड़ा 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परन्तु, यदि नहीं, तो हे राजा तुझे मालूम हो, कि हम लोग तेरे देवता की उपासना नहीं करेंगे, और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ी खड़ी कराई हुई सोने की मूरत को दण्डवत करे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ब नबूकदनेस्सर झुंझला उठा, और उसके चेहरे का रंग शद्रक, मेशक और अबेदनगो की ओर बदल गया। और उस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ज्ञा दी कि भट्ठे को सातगुणा अधिक धधका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फिर अपनी सेना में के कई एक बलवान् पुरूषों को उसने आज्ञा दी, कि शद्रक, मेशक और अबेदनगो को बान्ध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ें धधकते हुए भट्ठे में डाल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नबूकदनेस्सर ने रोष और जलजलाहट में आकर आज्ञा दी कि शद्रक मेशक और अबेदनगो को लाओ। तब वे पुरू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नबूकदनेस्सर राजा ने सोने की एक मूरत बनवाई, जिनकी ऊंचाई साठ हाथ, और चौड़ाई छ: हाथ की थी। और उस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ो बाबुल के प्रान्त के दूरा नाम मैदान में खड़ा कर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ब वे पुरूष अपने मोजों, अंगरखों, बागों और और वस्त्रों सहित बान्धकर, उस धधकते हुए भट्ठे में डा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ए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ब नबूकदनेस्सर राजा ने अधिपतियों, हाकिमों, गवर्नरों, जजों, खजांनचियों, न्यायियों, शास्त्रियो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दि प्रान्त-प्रान्त के सब अधिकारियों को बुलवा भेजा कि वे उस मूरत की प्रतिष्ठा में आएं जो उसने खड़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ाई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वह भट्ठा तो राजा की दृढ़ आज्ञा होने के कारण अत्यन्त धधकाया गया था, इस कारण जिन पुरूषों ने शद्र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शक और अबेदनगो को उठाया वे ही आग की आंच से जल म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अधिपति, हाकिम, गर्वनर, जज, खजांनची, न्यायी, शास्त्री आदि प्रान्त-प्रान्त के सब अधिका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ाजा के साम्हने हाजिर किए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बूकदनेस्सर राजा की खड़ी कराई हुई मूरत की प्रतिष्ठा के लिये इकट्ठे हुए, और उस मूरत के साम्हने खड़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ब ढिंढोरिये ने ऊंचे शब्द से पुकार कर कहा, हे देश-देश और जाति-जाति के लोगों, और भिन्न भिन्न भाष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ोलने वालो, तुम को यह आज्ञा सुनाई जाती है क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उसी धधकते हुए भट्ठे के बीच ये तीनों पुरूष, शद्रक, मेशक और अबेदनगो, बन्धे हुए फेंक दिए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जिस समय तुम नरसिंगे, बांसुली, वीणा, सारंगी, सितार, शहनाई आदि सब प्रकार के बाजों का शब्द सुनो,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ी समय गिर कर नबूकदनेस्सर राजा की खड़ी कराई हुए सोने की मूरत को दण्डवत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ब नबूकदनेस्सरे राजा अचम्भित हुआ और घबरा कर उठ खड़ा हुआ। और अपने मन्त्रियों से पूछने लगा, क्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 ने उस आग के बीच तीन ही पुरूष बन्धे हुए नहीं डलवाए? उन्होंने राजा को उत्तर दिया, हां राजा, सच बा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नबूकदनेस्सर ने उन से पूछा, हे शद्रक, मेशक और अबेदनगो, तुम लोग जो मेरे देवता की उपासना नहीं करत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जो कोई गिरकर दण्डवत न करेगा वह उसी घड़ी धधकते हुए भट्ठे के बीच में डाल द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 कारण उस समय ज्योंही सब जाति के लोगों को नरसिंगे, बांसुली, वीणा, सारंगी, सितार शहनाई आदि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कार के बाजों का शब्द सुन पड़ा, त्योंही देश-देश और जाति-जाति के लोगों और भिन्न-भिन्न भाषा बोल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ों ने गिर कर उस सोने की मूरत को जो नबूकदनेस्सर राजा ने खड़ी कराई थी, दण्डवत क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उसी समय कई एक कसदी पुरूष राजा के पास गए, और कपट से यहूदियों की चुगली खा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वे नबुकदनेस्सर राजा से कहने लगे, हे राजा, तू चिरंजीव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हे राजा, तू ने तो यह आज्ञा दी है कि जो मनुष्य नरसिंगे, बांसुली, वीणा, सारंगी, सितार, शहनाई आद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 प्रकार के बाजों का शब्द सुने, वह गिर कर उस सोने की मूरत को दण्डवत कर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फिर उसने कहा, अब मैं देखता हूं कि चार पुरूष आग के बीच खुले हुए टहल रहे हैं, और उन को कुछ भी हान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पहुंची; और चौथे पुरूष का स्वरूप ईश्वर के पुत्र के सदृश्य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मेरी खड़ी कराई हुई सोने की मूरत को दण्डवत नहीं करते, सो क्या तुम जान बूझकर ऐसा करत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जो कोई गिर कर दण्डवत न करे वह धधकते हुए भट्ठे के बीच में डाल द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फिर नबूकदनेस्सर उस धधकते हुए भट्ठे के द्वार के पास जा कर कहने लगा, हे शद्रक, मेशक और अबेदनगो, ह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प्रधान परमेश्वर के दासो, निकल कर यहां आओ! यह सुन कर शद्रक, मेशक और अबेदनगो आग के बीच से निकल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देख, शद्रक, मेशक, और अबेदनगो नाम कुछ यहूदी पुरूष हैं, जिन्हें तू ने बाबुल के प्रान्त के कार्य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ऊपर नियुक्त किया है। उन पुरूषों ने, हे राजा, तेरी आज्ञा की कुछ चिन्ता नहीं की; वे तेरे देवता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पासना नहीं करते, और जो सोने की मूरत तू ने खड़ी कराई है, उसको दण्डवत नहीं करत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जब अधिपति, हाकिम, गर्वनर और राजा के मन्त्रियों ने, जो इकट्ठे हुए थे, उन पुरूषों की ओर देखा, त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की देह में आग का कुछ भी प्रभाव नहीं पाया; और उनके सिर का एक बाल भी न झुलसा, न उनके मोजे कु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िगड़े, न उन में जलने की कुछ गन्ध पाई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नबूकदनेस्सर कहने लगा, धन्य है शद्रक, मेशक और अबेदनगो का परमेश्वर, जिसने अपना दूत भेज कर अपने इ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यदि तुम अभी तैयार हो, कि जब नरसिंगे, बांसुली, वीणा, सारंगी, सितार, शहनाई आदि सब प्रकार के बाज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सों को इसलिये बचाया, क्योंकि इन्होंने राजा की आज्ञा न मान कर, उसी पर भरोसा रखा, और यह सोच कर अप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रीर भी अर्पण किया, कि हम अपने परमेश्वर को छोड़, किसी देवता की उपासना वा दण्डवत न कर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इसलिये अब मैं यह आज्ञा देता हूं कि देश-देश और जाति-जाति के लोगों, और भिन्न-भिन्न भाषा बोल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ों में से जो कोई शद्रक, मेशक और अबेदनगो के परमेश्वर की कुछ निन्दा करेगा, वह टुकड़े टुकड़े क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गा, और उसका घर घूरा बनाया जाएगा; क्योंकि ऐसा कोई और देवता नहीं जो इस रीति से बचा 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तब राजा ने बाबुल के प्रान्त में शद्रक, मेशक, अबेदनगो का पद और ऊंचा क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शब्द सुनो, और उसी क्षण गिर कर मेरी बनवाई हुई मूरत को दण्डवत करो, तो बचोगे; और यदि तुम दण्डवत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ो तो इसी घड़ी धधकते हुए भट्ठे के बीच में डाले जाओगे; फिर ऐसा कौन देवता है, जो तुम को मेरे हाथ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ुड़ा सक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2026-09-07T01:00:15Z</dcterms:created>
  <dcterms:modified xsi:type="dcterms:W3CDTF">2026-09-07T01:00:15Z</dcterms:modified>
  <dc:title>दानिय्येल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