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My country ! 'tis of thee,
Sweet land of liberty,
Of thee I sing :
Land where my fathers died !
Land of the Pilgrims' pride !
From every mountain-side
Let Freedom ring 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native country, thee —
Land of the noble free —
Thy name I love :
I love thy rocks and rills,
Thy woods and templed hills ;
My heart with rapture thrills
Like that above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music swell the breeze,
And ring from all the trees
Sweet Freedom's song:
Let mortal tongues awake;
Let all that breathe partake ;
Let rocks their silence break —
The sound prolong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ur fathers' God ! to Thee,
Author of liberty,
To Thee we sing:
Long may our land be bright
With Freedom's holy light ;
Protect us by Thy might,
Great God, our Ki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2026-09-15T11:47:07Z</dcterms:created>
  <dcterms:modified xsi:type="dcterms:W3CDTF">2026-09-15T11:47:07Z</dcterms:modified>
  <dc:title>Hymn : 1200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