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ென்மசுபாவமான மனுஷனோ தேவனுடைய ஆவிக்குரியவைகளை ஏற்றுக்கொள்ளான்; அவைகள் அவனுக்குப் பைத்தியமாகத் தோன்றும்; அவைகள் ஆவிக்கேற்றபிரகாரமாய் ஆராய்ந்து நிதானிக்கப்படுகிறவைகளானதால், அவைகளை அறியவுமா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விக்குரியவன் எல்லாவற்றையும் ஆராய்ந்து நிதானிக்கிறான்; ஆனாலும் அவன் மற்றொருவனாலும் ஆராய்ந்து நிதானிக்கப்ப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விக்குரியவன் எல்லாவற்றையும் ஆராய்ந்து நிதானிக்கிறான்; ஆனாலும் அவன் மற்றொருவனாலும் ஆராய்ந்து நிதானிக்கப்ப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க்குப் போதிக்கத்தக்கதாக அவருடைய சிந்தையை அறிந்தவன் யார்? எங்களுக்கோ கிறிஸ்துவின் சிந்தை உண்ட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க்குப் போதிக்கத்தக்கதாக அவருடைய சிந்தையை அறிந்தவன் யார்? எங்களுக்கோ கிறிஸ்துவின் சிந்தை உண்ட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நான் உங்களிடத்தில் வந்தபோது, தேவனைப்பற்றிய சாட்சியைச் சிறந்த வசனிப்போடாவது ஞானத்தோடாவது அறிவிக்கிறவனாக வர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நான் உங்களிடத்தில் வந்தபோது, தேவனைப்பற்றிய சாட்சியைச் சிறந்த வசனிப்போடாவது ஞானத்தோடாவது அறிவிக்கிறவனாக வரவ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கிறிஸ்துவை, சிலுவையில் அறையப்பட்ட அவரையேயன்றி, வேறொன்றையும் உங்களுக்குள்ளே அறியாதிருக்கத் தீர்மானித்த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ாமலும் நான் பலவீனத்தோடும் பயத்தோடும் மிகுந்த நடுக்கத்தோடும் உங்களிடத்தில் இருந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விசுவாசம் மனுஷருடைய ஞானத்திலல்ல, தேவனுடைய பெலத்தில் நிற்கும்படிக்க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ிலுள்ள ஆவியேயன்றி மனுஷரில் எவன் மனுஷனுக்குரியவைகளை அறிவான்? அப்படிப்போல, தேவனுடைய ஆவியேயன்றி, ஒருவனும் தேவனுக்குரியவைகளை அறியமா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விசுவாசம் மனுஷருடைய ஞானத்திலல்ல, தேவனுடைய பெலத்தில் நிற்கும்படிக்க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பேச்சும் என் பிரசங்கமும் மனுஷ ஞானத்திற்குரிய நயவசனமுள்ளதாயிராமல், ஆவியினாலும் பெலத்தினாலும் உறுதிப்படுத்தப்பட்டத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ிருந்தும், தேறினவர்களுக்குள்ளே ஞானத்தைப் பேசுகிறோம்; இப்பிரபஞ்சத்தின் ஞானத்தையல்ல, அழிந்துபோகிறவர்களாகிய இப்பிரபஞ்சத்தின் பிரபுக்களுடைய ஞானத்தையுமல்ல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ிருந்தும், தேறினவர்களுக்குள்ளே ஞானத்தைப் பேசுகிறோம்; இப்பிரபஞ்சத்தின் ஞானத்தையல்ல, அழிந்துபோகிறவர்களாகிய இப்பிரபஞ்சத்தின் பிரபுக்களுடைய ஞானத்தையுமல்ல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லகத்தோற்றத்திற்கு முன்னே தேவன் நம்முடைய மகிமைக்காக ஏற்படுத்தினதும், மறைக்கப்பட்டதுமாயிருந்த இரகசியமான தேவஞானத்தையே பேசு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லகத்தோற்றத்திற்கு முன்னே தேவன் நம்முடைய மகிமைக்காக ஏற்படுத்தினதும், மறைக்கப்பட்டதுமாயிருந்த இரகசியமான தேவஞானத்தையே பேசு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இப்பிரபஞ்சத்துப் பிரபுக்களில் ஒருவனும் அறியவில்லை; அறிந்தார்களானால், மகிமையின் கர்த்தரை அவர்கள் சிலுவையில் அறையமாட்டா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இப்பிரபஞ்சத்துப் பிரபுக்களில் ஒருவனும் அறியவில்லை; அறிந்தார்களானால், மகிமையின் கர்த்தரை அவர்கள் சிலுவையில் அறையமாட்டா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ழுதியிருக்கிறபடி: தேவன் தம்மில் அன்புகூருகிறவர்களுக்கு ஆயத்தம்பண்ணினவைகளைக் கண் காணவுமில்லை, காதுகேட்கவுமில்லை, அவைகள் மனுஷனுடைய இருதயத்தில் தோன்றவுமில்லை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ழுதியிருக்கிறபடி: தேவன் தம்மில் அன்புகூருகிறவர்களுக்கு ஆயத்தம்பண்ணினவைகளைக் கண் காணவுமில்லை, காதுகேட்கவுமில்லை, அவைகள் மனுஷனுடைய இருதயத்தில் தோன்றவுமில்லை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ிலுள்ள ஆவியேயன்றி மனுஷரில் எவன் மனுஷனுக்குரியவைகளை அறிவான்? அப்படிப்போல, தேவனுடைய ஆவியேயன்றி, ஒருவனும் தேவனுக்குரியவைகளை அறியமா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ோ தேவன் அவைகளைத் தமது ஆவியினாலே வெளிப்படுத்தினார்; அந்த ஆவியானவர் எல்லாவற்றையும், தேவனுடைய ஆழங்களையும், ஆராய்ந்திரு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ோ தேவன் அவைகளைத் தமது ஆவியினாலே வெளிப்படுத்தினார்; அந்த ஆவியானவர் எல்லாவற்றையும், தேவனுடைய ஆழங்களையும், ஆராய்ந்திருக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ோ உலகத்தின் ஆவியைப்பெறாமல், தேவனால் எங்களுக்கு அருளப்பட்டவைகளை அறியும்படிக்கு தேவனிலிருந்து புறப்படுகிற ஆவியையே பெற்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ோ உலகத்தின் ஆவியைப்பெறாமல், தேவனால் எங்களுக்கு அருளப்பட்டவைகளை அறியும்படிக்கு தேவனிலிருந்து புறப்படுகிற ஆவியையே பெற்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நாங்கள் மனுஷஞானம் போதிக்கிற வார்த்தைகளாலே பேசாமல், பரிசுத்த ஆவி போதிக்கிற வார்த்தைகளாலே பேசி, ஆவிக்குரியவைகளை ஆவிக்குரியவைகளோடே சம்பந்தப்படுத்திக்காண்பிக்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ை நாங்கள் மனுஷஞானம் போதிக்கிற வார்த்தைகளாலே பேசாமல், பரிசுத்த ஆவி போதிக்கிற வார்த்தைகளாலே பேசி, ஆவிக்குரியவைகளை ஆவிக்குரியவைகளோடே சம்பந்தப்படுத்திக்காண்பிக்கிற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ென்மசுபாவமான மனுஷனோ தேவனுடைய ஆவிக்குரியவைகளை ஏற்றுக்கொள்ளான்; அவைகள் அவனுக்குப் பைத்தியமாகத் தோன்றும்; அவைகள் ஆவிக்கேற்றபிரகாரமாய் ஆராய்ந்து நிதானிக்கப்படுகிறவைகளானதால், அவைகளை அறியவுமா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ென்மசுபாவமான மனுஷனோ தேவனுடைய ஆவிக்குரியவைகளை ஏற்றுக்கொள்ளான்; அவைகள் அவனுக்குப் பைத்தியமாகத் தோன்றும்; அவைகள் ஆவிக்கேற்றபிரகாரமாய் ஆராய்ந்து நிதானிக்கப்படுகிறவைகளானதால், அவைகளை அறியவுமா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গুলি কেবল, আত্মিকভাবেই বিচার করা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ত্মিক ব্যক্তি সকল বিষয়ে বিচার করতে পারে৷ অন্য কেউ তার সম্বন্ধে বিচার করতে পারে না৷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্র বলছ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‘কে প্রভুর মন জেনেছে য়ে, তাঁকে নির্দেশ দিতে পারে?’ যিশাইয় 40 : 13 কিন্তু খ্রীষ্টের মন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যখন আমি তোমাদের কাছে গিয়ে ঈশ্বরের সত্য প্রচার করেছিলাম, তখন আমি 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লঙ্কারযুক্ত ও বুদ্ধিদীপ্ত ভাষায় প্রচার করি ন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ারণ আমি স্থির করেছিলাম য়ে কেবল যীশু খ্রীষ্ট এবং ক্রুশের ওপর তাঁর মৃত্যুর কথাই তোমাদের জানাবো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তোমাদের কাছে দুর্বলের মতো হয়ে কাঁপতে কাঁপতে গিয়েছিল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ই আমার শিক্ষা ও আমার প্রচার প্ররোচনামূলক জ্ঞানের কথায় ভরা ছিল না, বরং আমার শিক্ষাগুলিতে আত্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বিষয়টি এই রকম: কোন মানুষ অপরে কি চিন্তা করছে তা জানে না৷ কেবল সেই ব্যক্তির আত্মা, য়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ক্তির প্রমাণ ছি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যাতে তোমাদের বিশ্বাস য়েন মানুষের জ্ঞানের ওপর নির্ভর না করে ঈশ্বরের শক্তির উপর নির্ভর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তবু আমরা পরিপক্কদের কাছে জ্ঞানের কথা বলি, সেই জ্ঞান পার্থিব জ্ঞানের মতো নয়, তা এই যুগ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কদের জ্ঞানের মতো নয়, সেই শাসকরা তো শক্তিহীন হয়ে পড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িন্তু আমরা নিগূঢ়তত্ত্বে ঈশ্বরের জ্ঞানের কথা বলি৷ সেই জ্ঞান গুপ্ত ছিল এবং ঈশ্বর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হিমান্বিত করবেন বলে এবিষয় সৃষ্টির পূর্বেই স্থির করে রেখেছ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এই যুগের শাসকদের মধ্যে কেউ তো বোঝেনি, যদি বুঝত তবে তারা কখনও মহিমাপূর্ণ প্রভুকে ক্রুশে বিদ্ধ কর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শাস্ত্রে য়েমন লেখা আছে:‘ঈশ্বরকে যারা ভালবাসে, তাদের জন্য তিনি যা প্রস্তুত করেছেন, ক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নুষ তা কখনও চোখে দেখে নি, কানে শোনে নি, এমন কি কল্পনাও করে নি৷’যিশাইয় 64 :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তরে থাকে সেই জানে৷ তেমনি ঈশ্বর কি চিন্তা করেন তা কেউ জানে না, কেবল ঈশ্বরের আত্মা জান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আমাদের কাছে ঈশ্বর তাঁর আত্মার দ্বারা তা প্রকাশ করেছেন৷ কারণ আত্মা সব কিছুর অনুসন্ধ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ন, এমন কি ঈশ্বরের নিগূঢ় তত্ত্বের অনুসন্ধান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রা জগতের আত্মাকে গ্রহণ করি নি কিন্তু ঈশ্বরের কাছ থেকে য়ে আত্মা এসেছেন তাঁকেই আমরা পেয়েছ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ঈশ্বর অনুগ্রহ করে আমাদের যা যা দান করেছেন তা জান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েই সব বিষয়ে বলতে গিয়ে আমরা মানবিক জ্ঞানের শিক্ষানুরূপ কথায় নয়, কিন্তু পবিত্র আত্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ক্ষানুসারে বলেছি, আত্মিক বিষয় বোঝাতে আত্মিক কথাই ব্যবহার কর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ার মধ্যে ঈশ্বরের আত্মা নেই সে, আত্মা থেকে য়ে বিষয়গুলি আসে তা গ্রহণ করতে পারে না, কারণ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ছে সে সব মূর্খতা৷ য়ে ব্যক্তির মধ্যে পবিত্র আত্মা নেই সে আত্মিক কথা বুঝতে পারে না, কারণ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2026-06-03T13:37:47Z</dcterms:created>
  <dcterms:modified xsi:type="dcterms:W3CDTF">2026-06-03T13:37:47Z</dcterms:modified>
  <dc:title>1 கொரிந்தியர்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