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notesSlides/notesSlide1.xml" ContentType="application/vnd.openxmlformats-officedocument.presentationml.notes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presProps" Target="presProps.xml"/>
  <Relationship Id="rId8" Type="http://schemas.openxmlformats.org/officeDocument/2006/relationships/viewProps" Target="viewProps.xml"/>
  <Relationship Id="rId9" Type="http://schemas.openxmlformats.org/officeDocument/2006/relationships/tableStyles" Target="tableStyles.xml"/>
</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260348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4572000"/>
          <a:chOff x="190500" y="0"/>
          <a:chExt cx="9144000" cy="45720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25000"/>
              </a:lnSpc>
              <a:spcBef>
                <a:spcPts val="0"/>
              </a:spcBef>
              <a:spcAft>
                <a:spcPts val="0"/>
              </a:spcAft>
            </a:pPr>
            <a:r>
              <a:rPr lang="en-US" b="1" strike="noStrike" sz="3600" spc="0" u="none" cap="none">
                <a:solidFill>
                  <a:srgbClr val="000000">
                    <a:alpha val="100000"/>
                  </a:srgbClr>
                </a:solidFill>
                <a:latin typeface="Roboto"/>
              </a:rPr>
              <a:t><![CDATA[Hail to the Lord's Anointed,
Great David's greater Son ;
Hail in the time appointed,
His reign on earth begun !
He comes to break oppression,
To set the captive free;
To take away transgression,
And rule in equity.]]></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4572000"/>
          <a:chOff x="190500" y="0"/>
          <a:chExt cx="9144000" cy="45720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25000"/>
              </a:lnSpc>
              <a:spcBef>
                <a:spcPts val="0"/>
              </a:spcBef>
              <a:spcAft>
                <a:spcPts val="0"/>
              </a:spcAft>
            </a:pPr>
            <a:r>
              <a:rPr lang="en-US" b="1" strike="noStrike" sz="3600" spc="0" u="none" cap="none">
                <a:solidFill>
                  <a:srgbClr val="000000">
                    <a:alpha val="100000"/>
                  </a:srgbClr>
                </a:solidFill>
                <a:latin typeface="Roboto"/>
              </a:rPr>
              <a:t><![CDATA[2 He shall come down like showers
Upon the fruitful earth :
And love, joy,hope, like flowers,
Spring in His path to birth.
Before Him on the mountains
Shall Peace, the herald, go ;
And righteousness in fountains
From hill to valley flow.]]></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4572000"/>
          <a:chOff x="190500" y="0"/>
          <a:chExt cx="9144000" cy="45720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25000"/>
              </a:lnSpc>
              <a:spcBef>
                <a:spcPts val="0"/>
              </a:spcBef>
              <a:spcAft>
                <a:spcPts val="0"/>
              </a:spcAft>
            </a:pPr>
            <a:r>
              <a:rPr lang="en-US" b="1" strike="noStrike" sz="3600" spc="0" u="none" cap="none">
                <a:solidFill>
                  <a:srgbClr val="000000">
                    <a:alpha val="100000"/>
                  </a:srgbClr>
                </a:solidFill>
                <a:latin typeface="Roboto"/>
              </a:rPr>
              <a:t><![CDATA[3 Kings shall fall down before Him,
And gold and incense bring;
All nations shall adore Him,
His praise all people sing.
For He shall have dominion
O'er river, sea, and shore,
Far as the eagle's pinion
Or dove's light wing can soar.]]></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4572000"/>
          <a:chOff x="190500" y="0"/>
          <a:chExt cx="9144000" cy="45720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25000"/>
              </a:lnSpc>
              <a:spcBef>
                <a:spcPts val="0"/>
              </a:spcBef>
              <a:spcAft>
                <a:spcPts val="0"/>
              </a:spcAft>
            </a:pPr>
            <a:r>
              <a:rPr lang="en-US" b="1" strike="noStrike" sz="3600" spc="0" u="none" cap="none">
                <a:solidFill>
                  <a:srgbClr val="000000">
                    <a:alpha val="100000"/>
                  </a:srgbClr>
                </a:solidFill>
                <a:latin typeface="Roboto"/>
              </a:rPr>
              <a:t><![CDATA[4 For Him shall prayer unceasing,
And daily vows ascend ;
His kingdom still increasing,
A kingdom without end.
The tide of time shall never
His covenant remove ;
His name shall stand for ever,
That name to us is-- Love !]]></a:t>
            </a:r>
          </a:p>
        </p:txBody>
      </p:sp>
    </p:spTree>
  </p:cSld>
  <p:clrMapOvr>
    <a:masterClrMapping/>
  </p:clrMapOvr>
</p:sld>
</file>

<file path=ppt/theme/theme1.xml><?xml version="1.0" encoding="utf-8"?>
<a:theme xmlns:a="http://schemas.openxmlformats.org/drawingml/2006/main" name="Theme95">
  <a:themeElements>
    <a:clrScheme name="Theme9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4</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2026-07-09T08:53:31Z</dcterms:created>
  <dcterms:modified xsi:type="dcterms:W3CDTF">2026-07-09T08:53:31Z</dcterms:modified>
  <dc:title>Hymn : 67</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