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வியில் எளிமையுள்ளவர்கள் பாக்கியவான்கள்; பரலோக ராஜ்யம் அவர்களுடைய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ூமியின் பேரிலும் சத்தியம்பண்ணவேண்டாம், அது தேவனுடைய பாதபடி; எருசலேமின் பேரிலும் சத்தியம்பண்ணவேண்டாம், அது மகாராஜாவின் நகர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ிரசின் பேரிலும் சத்தியம்பண்ணவேண்டாம், அதின் ஒரு மயிரையாவது வெண்மையாக்கவும் கறுப்பாக்கவும் உன்னால் கூடாத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யரப்படுகிறவர்கள் பாக்கியவான்கள்; அவர்கள் ஆறுதலடை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உள்ளதை உள்ளதென்றும் இல்லதை இல்லதென்றும் சொல்லுங்கள்; இதற்கு மிஞ்சினது தீமையினால் உண்ட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உள்ளதை உள்ளதென்றும் இல்லதை இல்லதென்றும் சொல்லுங்கள்; இதற்கு மிஞ்சினது தீமையினால் உண்ட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ந்தகுணமுள்ளவர்கள் பாக்கியவான்கள்; அவர்கள் பூமியைச் சுதந்தரித்துக்கொள்ள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ண்ணுக்குக் கண், பல்லுக்கு பல் என்று உரைக்கப்பட்டதைக் கேள்விப்பட்டிருக்கிற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உங்களுக்குச் சொல்லுகிறேன் தீமையோடு எதிர்த்து நிற்கவேண்டாம்; ஒருவன் உன்னை வலது கன்னத்தில் அறைந்தால், அவனுக்கு மறு கன்னத்தையும் திருப்பிக் கொட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உங்களுக்குச் சொல்லுகிறேன் தீமையோடு எதிர்த்து நிற்கவேண்டாம்; ஒருவன் உன்னை வலது கன்னத்தில் அறைந்தால், அவனுக்கு மறு கன்னத்தையும் திருப்பிக் கொ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உங்களுக்குச் சொல்லுகிறேன் வேசித்தன முகாந்தரத்தினாலொழிய தன் மனைவியைத் தள்ளிவிடுகிறவன், அவளை விபசாரஞ்செய்யப்பண்ணுகிறவனாயிருப்பான்; அப்படித் தள்ளிவிட்டவளை விவாகம் பண்ணுகிறவனும் விபசாரஞ்செய்கிறவனாயிருப்ப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னோடு வழக்காடி உன் வஸ்திரத்தை எடுத்துக்கொள்ளவேண்டுமென்றிருக்கிறவனுக்கு உன் அங்கியையும் விட்டுவிட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ஒருவன் உன்னை ஒரு மைல் தூரம் வரப் பலவந்தம் பண்ணினால், அவனோடு இரண்டு மைல் தூரம் போ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ிடத்தில் கேட்கிறவனுக்குக் கொடு, உன்னிடத்தில் கடன் வாங்க விரும்புகிறவனுக்கு முகங்கோண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க்கடுத்தவனைச் சிநேகித்து, உன் சத்துருவைப் பகைப்பாயாக என்று சொல்லப்பட்டதைக் கேள்விப்பட்டிருக்கிற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ுக்குச் சொல்லுகிறேன், உங்கள் சத்துருக்களைச் சிநேகியுங்கள்; உங்களைச் சபிக்கிறவர்களை ஆசீர்வதியுங்கள்; உங்களைப் பகைக்கிறவர்களுக்கு நன்மை செய்யுங்கள்; உங்களை நிந்திக்கிறவர்களுக்காகவும் உங்களைத் துன்பப்படுத்துகிறவர்களுக்காகவும் ஜெபம் பண்ண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ுக்குச் சொல்லுகிறேன், உங்கள் சத்துருக்களைச் சிநேகியுங்கள்; உங்களைச் சபிக்கிறவர்களை ஆசீர்வதியுங்கள்; உங்களைப் பகைக்கிறவர்களுக்கு நன்மை செய்யுங்கள்; உங்களை நிந்திக்கிறவர்களுக்காகவும் உங்களைத் துன்பப்படுத்துகிறவர்களுக்காகவும் ஜெபம் பண்ண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ப்படிச் செய்வதினால் நீங்கள் பரலோகத்திலிருக்கிற உங்கள் பரம பிதாவுக்கு புத்திரராயிருப்பீர்கள்; அவர் தீயோர் மேலும் நல்லோர் மேலும் தமது சூரியனை உதிக்கப்பண்ணி, நீதியுள்ளவர்கள் மேலும் அநீதியுள்ளவர்கள் மேலும் மழையைப் பெய்யப்பண்ண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ப்படிச் செய்வதினால் நீங்கள் பரலோகத்திலிருக்கிற உங்கள் பரம பிதாவுக்கு புத்திரராயிருப்பீர்கள்; அவர் தீயோர் மேலும் நல்லோர் மேலும் தமது சூரியனை உதிக்கப்பண்ணி, நீதியுள்ளவர்கள் மேலும் அநீதியுள்ளவர்கள் மேலும் மழையைப் பெய்யப்பண்ண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ங்களைச் சிநேகிக்கிறவர்களையே நீங்கள் சிநேகிப்பீர்களானால், உங்களுக்குப் பலன்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ங்களைச் சிநேகிக்கிறவர்களையே நீங்கள் சிநேகிப்பீர்களானால், உங்களுக்குப் பலன்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உங்களுக்குச் சொல்லுகிறேன் வேசித்தன முகாந்தரத்தினாலொழிய தன் மனைவியைத் தள்ளிவிடுகிறவன், அவளை விபசாரஞ்செய்யப்பண்ணுகிறவனாயிருப்பான்; அப்படித் தள்ளிவிட்டவளை விவாகம் பண்ணுகிறவனும் விபசாரஞ்செய்கிறவனாயிருப்ப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் சகோதரரைமாத்திரம் வாழ்த்துவீர்களானால், நீங்கள் விசேஷித்துச் செய்கிறது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் சகோதரரைமாத்திரம் வாழ்த்துவீர்களானால், நீங்கள் விசேஷித்துச் செய்கிறது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, பரலோகத்திலிருக்கிற உங்கள் பிதா பூரண சற்குணராயிருக்கிறதுபோல, நீங்களும் பூரண சற்குணராயிருக்கக்கடவ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தியின்மேல் பசிதாகமுள்ளவர்கள் பாக்கியவான்கள்; அவர்கள் திருப்தியடை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க்கமுடையவர்கள் பாக்கியவான்கள்; அவர்கள் இரக்கம் பெற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தயத்தில் சுத்தமுள்ளவர்கள் பாக்கியவான்கள்; அவர்கள் தேவனைத் தரிசிப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ாதானம் பண்ணுகிறவர்கள் பாக்கியவான்கள்; அவர்கள் தேவனுடைய புத்திரர் என்னப்பட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தியினிமித்தம் துன்பப்படுகிறவர்கள் பாக்கியவான்கள்; பரலோக ராஜ்யம் அவர்களுடைய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 உங்களை நிந்தித்துத் துன்பப்படுத்தி, பலவித தீமையான மொழிகளையும் உங்கள்பேரில் பொய்யாய்ச் சொல்வார்களானால் பாக்கியவான்களாயிருப்ப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 உங்களை நிந்தித்துத் துன்பப்படுத்தி, பலவித தீமையான மொழிகளையும் உங்கள்பேரில் பொய்யாய்ச் சொல்வார்களானால் பாக்கியவான்களாயிருப்ப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ிரளான ஜனங்களைக் கண்டு மலையின் மேல் ஏறினார்; அவர் உட்கார்ந்தபொழுது, அவருடைய சீஷர்கள் அவரிடத்தில் வ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ந்தோஷப்பட்டு, களிகூருங்கள்; பரலோகத்தில் உங்கள் பலன் மிகுதியாயிருக்கும்; உங்களுக்கு முன்னிருந்த தீர்க்கதரிசிகளையும் அப்படியே துன்பப்படுத்தினார்க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ந்தோஷப்பட்டு, களிகூருங்கள்; பரலோகத்தில் உங்கள் பலன் மிகுதியாயிருக்கும்; உங்களுக்கு முன்னிருந்த தீர்க்கதரிசிகளையும் அப்படியே துன்பப்படுத்தினார்கள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ூமிக்கு உப்பாயிருக்கிறீர்கள்; உப்பானது சாரமற்றுப்போனால், எதினால் சாரமாக்கப்படும்? வெளியே கொட்டப்படுவதற்கும், மனுஷரால் மிதிக்கப்படுவதற்குமே ஒழிய வேறொன்றுக்கும் உதவா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ூமிக்கு உப்பாயிருக்கிறீர்கள்; உப்பானது சாரமற்றுப்போனால், எதினால் சாரமாக்கப்படும்? வெளியே கொட்டப்படுவதற்கும், மனுஷரால் மிதிக்கப்படுவதற்குமே ஒழிய வேறொன்றுக்கும் உதவா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உலகத்துக்கு வெளிச்சமாயிருக்கிறீர்கள்; மலையின் மேல் இருக்கிற பட்டணம் மறைந்திருக்கமாட்டா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ளக்கைக் கொளுத்தி மரக்காலால் மூடிவைக்காமல், விளக்குத் தண்டின்மேல் வைப்பார்கள்; அப்பொழுது அது வீட்டிலுள்ள யாவருக்கும் வெளிச்சம் கொடுக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ளக்கைக் கொளுத்தி மரக்காலால் மூடிவைக்காமல், விளக்குத் தண்டின்மேல் வைப்பார்கள்; அப்பொழுது அது வீட்டிலுள்ள யாவருக்கும் வெளிச்சம் கொடு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்விதமாக மனுஷர் உங்கள் நற்கிரியைகளைக்கண்டு, பரலோகத்திலிருக்கிற உங்கள் பிதாவை மகிமைப்படுத்தும்படி, உங்கள் வெளிச்சம் அவர்கள் முன்பாகப் பிரகாசிக்கக்கடவ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்விதமாக மனுஷர் உங்கள் நற்கிரியைகளைக்கண்டு, பரலோகத்திலிருக்கிற உங்கள் பிதாவை மகிமைப்படுத்தும்படி, உங்கள் வெளிச்சம் அவர்கள் முன்பாகப் பிரகாசிக்கக்கடவ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ப்பிரமாணத்தையானாலும் தீர்க்கதரிசனங்களையானாலும் அழிக்கிறதற்கு வந்தேன் என்று எண்ணிக்கொள்ளாதேயுங்கள்; அழிக்கிறதற்கு அல்ல, நிறைவேற்றுகிறதற்கே வந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ன்றியும், பொய்யாணையிடாமல் உன் ஆணைகளைக் கர்த்தர் முன்னிலையாய்ச் செலுத்துவாயாக என்று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னமும் பூமியும் ஒழிந்துபோனாலும், நியாயப்பிரமாணத்திலுள்ளதெல்லாம் நிறைவேறுமளவும், அதில் ஒரு எழுத்தாகிலும், ஒரு எழுத்தின் உறுப்பாகிலும் ஒழிந்து போகாது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னமும் பூமியும் ஒழிந்துபோனாலும், நியாயப்பிரமாணத்திலுள்ளதெல்லாம் நிறைவேறுமளவும், அதில் ஒரு எழுத்தாகிலும், ஒரு எழுத்தின் உறுப்பாகிலும் ஒழிந்து போகாது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இந்தக் கற்பனைகள் எல்லாவற்றிலும் சிறிதொன்றையாகிலும் மீறி, அவ்விதமாய் மனுஷருக்குப் போதிக்கிறவன் பரலோகராஜ்யத்தில் எல்லாரிலும் சிறியவன் என்னப்படுவான்; இவைகளைக் கைக்கொண்டு போதிக்கிறவன் பரலோகராஜ்யத்தில் எல்லாரிலும் பெரியவன் என்னப்படுவ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இந்தக் கற்பனைகள் எல்லாவற்றிலும் சிறிதொன்றையாகிலும் மீறி, அவ்விதமாய் மனுஷருக்குப் போதிக்கிறவன் பரலோகராஜ்யத்தில் எல்லாரிலும் சிறியவன் என்னப்படுவான்; இவைகளைக் கைக்கொண்டு போதிக்கிறவன் பரலோகராஜ்யத்தில் எல்லாரிலும் பெரியவன் என்னப்படுவ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இந்தக் கற்பனைகள் எல்லாவற்றிலும் சிறிதொன்றையாகிலும் மீறி, அவ்விதமாய் மனுஷருக்குப் போதிக்கிறவன் பரலோகராஜ்யத்தில் எல்லாரிலும் சிறியவன் என்னப்படுவான்; இவைகளைக் கைக்கொண்டு போதிக்கிறவன் பரலோகராஜ்யத்தில் எல்லாரிலும் பெரியவன் என்னப்படுவ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பாரகர் பரிசேயர் என்பவர்களுடைய நீதியிலும் உங்கள் நீதி அதிகமாயிராவிட்டால், பரலோகராஜ்யத்தில் பிரவேசிக்கமாட்டீர்கள் என்று உங்களுக்குச் சொல்லு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பாரகர் பரிசேயர் என்பவர்களுடைய நீதியிலும் உங்கள் நீதி அதிகமாயிராவிட்டால், பரலோகராஜ்யத்தில் பிரவேசிக்கமாட்டீர்கள் என்று உங்களுக்குச் சொல்லுகிற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 செய்யாதிருப்பாயாக என்பதும், கொலைசெய்கிறவன் நியாயத்தீர்ப்புக்கு ஏதுவாயிருப்பான் என்பதும்,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 செய்யாதிருப்பாயாக என்பதும், கொலைசெய்கிறவன் நியாயத்தீர்ப்புக்கு ஏதுவாயிருப்பான் என்பதும்,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ுக்குச் சொல்லுகிறேன்; தன் சகோதரனை நியாயமில்லாமல் கோபித்துக்கொள்ளுகிறவன் நியாயத்தீர்ப்புக்கு ஏதுவாயிருப்பான்; தன் சகோதரனை வீணனென்று சொல்லுகிறவன் ஆலோசனைச் சங்கத்தீர்ப்புக்கு ஏதுவாயிருப்பான்; மூடனே என்று சொல்லுகிறவன் எரிநரகத்திற்கு ஏதுவாயிருப்ப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ன்றியும், பொய்யாணையிடாமல் உன் ஆணைகளைக் கர்த்தர் முன்னிலையாய்ச் செலுத்துவாயாக என்று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ுக்குச் சொல்லுகிறேன்; தன் சகோதரனை நியாயமில்லாமல் கோபித்துக்கொள்ளுகிறவன் நியாயத்தீர்ப்புக்கு ஏதுவாயிருப்பான்; தன் சகோதரனை வீணனென்று சொல்லுகிறவன் ஆலோசனைச் சங்கத்தீர்ப்புக்கு ஏதுவாயிருப்பான்; மூடனே என்று சொல்லுகிறவன் எரிநரகத்திற்கு ஏதுவாயிருப்ப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ுக்குச் சொல்லுகிறேன்; தன் சகோதரனை நியாயமில்லாமல் கோபித்துக்கொள்ளுகிறவன் நியாயத்தீர்ப்புக்கு ஏதுவாயிருப்பான்; தன் சகோதரனை வீணனென்று சொல்லுகிறவன் ஆலோசனைச் சங்கத்தீர்ப்புக்கு ஏதுவாயிருப்பான்; மூடனே என்று சொல்லுகிறவன் எரிநரகத்திற்கு ஏதுவாயிருப்ப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நீ பலிபீடத்தினிடத்தில் உன் காணிக்கையைச் செலுத்த வந்து, உன் பேரில் உன் சகோதரனுக்குக் குறை உண்டென்று அங்கே நினைவு கூருவாயாகில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நீ பலிபீடத்தினிடத்தில் உன் காணிக்கையைச் செலுத்த வந்து, உன் பேரில் உன் சகோதரனுக்குக் குறை உண்டென்று அங்கே நினைவு கூருவாயாகில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தானே பலிபீடத்தின் முன் உன் காணிக்கையை வைத்துவிட்டுப் போய், முன்பு உன் சகோதரனோடே ஒப்புரவாகி, பின்பு வந்து உன் காணிக்கையைச் செலுத்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திராளி உன்னை நியாயாதிபதியினிடத்தில் ஒப்புக்கொடாமலும், நியாயாதிபதி உன்னைச் சேவகனிடத்தில் ஒப்புக்கொடாமலும், நீ சிறைச்சாலையில் வைக்கப்படாமலும் இருக்கும்படியாக, நீ உன் எதிராளியோடு வழியில் இருக்கும்போதே சீக்கிரமாய் அவனுடனே நல்மனம் பொருந்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திராளி உன்னை நியாயாதிபதியினிடத்தில் ஒப்புக்கொடாமலும், நியாயாதிபதி உன்னைச் சேவகனிடத்தில் ஒப்புக்கொடாமலும், நீ சிறைச்சாலையில் வைக்கப்படாமலும் இருக்கும்படியாக, நீ உன் எதிராளியோடு வழியில் இருக்கும்போதே சீக்கிரமாய் அவனுடனே நல்மனம் பொருந்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ொருந்தாவிட்டால், நீ ஒரு காசும் குறைவின்றிக் கொடுத்துத் தீர்க்குமட்டும் அவ்விடத்திலிருந்து புறப்படமாட்டாய் என்று, மெய்யாகவே உனக்குச் சொல்லுகிற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பசாரஞ் செய்யாதிருப்பாயாக என்பது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உங்களுக்குச் சொல்லுகிறேன் ஒரு ஸ்திரீயை இச்சையோடு பார்க்கிற எவனும் தன் இருதயத்தில் அவளோடே விபசாரஞ்செய்த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தமது வாயைத் திறந்து அவர்களுக்கு உபதேசித்துச் சொன்னது என்னவென்றால்: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உங்களுக்குச் சொல்லுகிறேன் ஒரு ஸ்திரீயை இச்சையோடு பார்க்கிற எவனும் தன் இருதயத்தில் அவளோடே விபசாரஞ்செய்தாயிற்ற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் வலது கண் உனக்கு இடறலுண்டாக்கினால், அதைப் பிடுங்கி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் வலது கண் உனக்கு இடறலுண்டாக்கினால், அதைப் பிடுங்கி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வலது கை உனக்கு இடறலுண்டாக்கினால், அதைத் தறித்து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வலது கை உனக்கு இடறலுண்டாக்கினால், அதைத் தறித்து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ன் மனைவியைத் தள்ளிவிடுகிற எவனும் தள்ளுதற்சீட்டை அவளுக்கு கொடுக்கக்கடவன் என்று உரைக்கப்ப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உங்களுக்குச் சொல்லுகிறேன் பரிச்சேதம் சத்தியம்பண்ணவேண்டாம்; வானத்தின் பேரில் சத்தியம்பண்ணவேண்டாம், அது தேவனுடைய சிங்காசன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உங்களுக்குச் சொல்லுகிறேன் பரிச்சேதம் சத்தியம்பண்ணவேண்டாம்; வானத்தின் பேரில் சத்தியம்பண்ணவேண்டாம், அது தேவனுடைய சிங்காசன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धन्य हैं वे, जो मन के दीन हैं, क्योंकि स्वर्ग का राज्य उन्हीं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न धरती की, क्योंकि वह उसके पांवों की चौकी है; न यरूशलेम की, क्योंकि वह महाराजा का नग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अपने सिर की भी शपथ न खाना क्योंकि तू एक बाल को भी न उजला, न काला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धन्य हैं वे, जो शोक करते हैं, क्योंकि वे शांति प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परन्तु तुम्हारी बात हां की हां, या नहीं की नहीं हो; क्योंकि जो कुछ इस से अधिक होता है वह बुर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हो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धन्य हैं वे, जो नम्र हैं, क्योंकि वे पृथ्वी के अधिकारी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तुम सुन चुके हो, कि कहा गया था, कि आंख के बदले आंख, और दांत के बदले दांत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परन्तु मैं तुम से यह कहता हूं, कि बुरे का सामना न करना; परन्तु जो कोई तेरे दाहिने गाल पर थप्प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े, उस की ओर दूसरा भी फे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रन्तु मैं तुम से यह कहता हूं कि जो कोई अपनी पत्नी को व्यभिचार के सिवा किसी और कारण से छोड़ द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यदि कोई तुझ पर नालिश करके तेरा कुरता लेना चाहे, तो उसे दोहर भी ले लेने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जो कोई तुझे कोस भर बेगार में ले जाए तो उसके साथ दो कोस चला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जो कोई तुझ से मांगे, उसे दे; और जो तुझ से उधार लेना चाहे, उस से मुंह न मोड़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तुम सुन चुके हो, कि कहा गया था; कि अपने पड़ोसी से प्रेम रखना, और अपने बैरी से बै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.परन्तु मैं तुम से यह कहता हूं, कि अपने बैरियों से प्रेम रखो और अपने सताने वालों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र्थन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जिस से तुम अपने स्वर्गीय पिता की सन्तान ठहरोगे क्योंकि वह भलों और बुरों दोनो पर अपना सूर्य उद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है, और धमिर्यों और अधमिर्यों दोनों पर मेंह बरस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क्योंकि यदि तुम अपने प्रेम रखने वालों ही से प्रेम रखो, तो तुम्हारे लिये क्या फल होगा? क्या महसू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ने वाले भी ऐसा ही नहीं कर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वह उस से व्यभिचार करवाता है; और जो कोई उस त्यागी हुई से ब्याह करे, वह व्यभिचार कर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यदि तुम केवल अपने भाइयों ही को नमस्कार करो, तो कौन सा बड़ा काम करते हो? क्या अन्यजाति भी ऐ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कर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इसलिये चाहिये कि तुम सिद्ध बनो, जैसा तुम्हारा स्वर्गीय पिता सिद्ध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धन्य हैं वे जो धर्म के भूखे और प्यासे हैं, क्योंकि वे तृप्त किये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धन्य हैं वे, जो दयावन्त हैं, क्योंकि उन पर दया क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धन्य हैं वे, जिन के मन शुद्ध हैं, क्योंकि वे परमेश्वर को देख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धन्य हैं वे, जो मेल करवाने वाले हैं, क्योंकि वे परमेश्वर के पुत्र कहल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धन्य हैं वे, जो धर्म के कारण सताए जाते हैं, क्योंकि स्वर्ग का राज्य उन्हीं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धन्य हो तुम, जब मनुष्य मेरे कारण तुम्हारी निन्दा करें, और सताएं और झूठ बोल बोलकर तुम्हरो विरो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ब प्रकार की बुरी बात क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वह इस भीड़ को देखकर, पहाड़ पर चढ़ गया; और जब बैठ गया तो उसके चेले उसके पास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आनन्दित और मगन होना क्योंकि तुम्हारे लिये स्वर्ग में बड़ा फल है इसलिये कि उन्होंने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ओं को जो तुम से पहिले थे इसी रीति से सताय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ुम पृथ्वी के नमक हो; परन्तु यदि नमक का स्वाद बिगड़ जाए, तो वह फिर किस वस्तु से नमकीन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? फिर वह किसी काम का नहीं, केवल इस के कि बाहर फेंका जाए और मनुष्यों के पैरों तले रौंद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ुम जगत की ज्योति हो; जो नगर पहाड़ पर बसा हुआ है वह छिप नहीं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लोग दिया जलाकर पैमाने के नीचे नहीं परन्तु दीवट पर रखते हैं, तब उस से घर के सब लोगों को प्रक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ी प्रकार तुम्हारा उजियाला मनुष्यों के साम्हने चमके कि वे तुम्हारे भले कामों को देखकर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की, जो स्वर्ग में हैं, बड़ाई कर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ह न समझो, कि मैं व्यवस्था था भविष्यद्वक्ताओं की पुस्तकों को लोप करने आ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फिर तुम सुन चुके हो, कि पूर्वकाल के लोगों से कहा गया था कि झूठी शपथ न खाना, परन्तु प्रभु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लोप करने नहीं, परन्तु पूरा करने आया हूं, क्योंकि मैं तुम से सच कहता हूं, कि जब तक आकाश और पृथ्व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टल न जाएं, तब तक व्यवस्था से एक मात्रा या बिन्दु भी बिना पूरा हुए नहीं ट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इसलिये जो कोई इन छोटी से छोटी आज्ञाओं में से किसी एक को तोड़े, और वैसा ही लोगों को सिखाए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र्ग के राज्य में सब से छोटा कहलाएगा; परन्तु जो कोई उन का पालन करेगा और उन्हें सिखाएगा, वही स्वर्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राज्य में महान कहल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मैं तुम से कहता हूं, कि यदि तुम्हारी धामिर्कता शास्त्रियों और फरीसियों की धामिर्कता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कर न हो, तो तुम स्वर्ग के राज्य में कभी प्रवेश करने न पाओ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ुम सुन चुके हो, कि पूर्वकाल के लोगों से कहा गया था कि हत्या न करना, और जो कोई हत्या करेगा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चहरी में दण्ड के योग्य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न्तु मैं तुम से यह कहता हूं, कि जो कोई अपने भाई पर क्रोध करेगा, वह कचहरी में दण्ड के योग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शपथ को पूरी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: और जो कोई अपने भाई को निकम्मा कहेगा वह महासभा में दण्ड के योग्य होगा; और जो कोई कहे “अ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ूर्ख” वह नरक की आग के दण्ड के योग्य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सलिये यदि तू अपनी भेंट वेदी पर लाए, और वहां तू स्मरण करे, कि मेरे भाई के मन में मेरी ओर से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रोध है, तो अपनी भेंट वहीं वेदी के साम्हने छोड़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जाकर पहिले अपने भाई से मेल मिलाप कर; तब आकर अपनी भेंट चढ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तक तू अपने मुद्दई के साथ मार्ग ही में हैं, उस से झटपट मेल मिलाप कर ले कहीं ऐसा न हो कि मुद्द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हाकिम को सौंपे, और हाकिम तुझे सिपाही को सौंप दे और तू बन्दीगृह में डाल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मैं तुम से सच कहता हूं कि जब तक तू कौड़ी कौड़ी भर न दे तब तक वहां से छूटने न प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ुम सुन चुके हो कि कहा गया था, कि व्यभिचार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मैं तुम से यह कहता हूं, कि जो कोई किसी स्त्री पर कुदृष्टि डाले वह अपने मन में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वह अपना मुंह खोलकर उन्हें यह उपदेश देने ल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भिचार कर चु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दि तेरी दाहिनी आंख तुझे ठोकर खिलाए, तो उसे निकालकर अपने पास से फेंक दे; क्योंकि तेरे लिये य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ला है कि तेरे अंगों में से एक नाश हो जाए और तेरा सारा शरीर नरक में न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यदि तेरा दाहिना हाथ तुझे ठोकर खिलाए, तो उस को काटकर अपने पास से फेंक दे, क्योंकि तेर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ी भला है, कि तेरे अंगों में से एक नाश हो जाए और तेरा सारा शरीर नरक में न डाला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ह भी कहा गया था, कि जो कोई अपनी पत्नी को त्याग दे तो उसे त्यागपत्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परन्तु मैं तुम से यह कहता हूं, कि कभी शपथ न खाना; न तो स्वर्ग की, क्योंकि वह परमेश्वर का सिंहास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2026-09-05T22:12:28Z</dcterms:created>
  <dcterms:modified xsi:type="dcterms:W3CDTF">2026-09-05T22:12:28Z</dcterms:modified>
  <dc:title>मत्ती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