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தொங்கினாரே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ைந்த உள்ளத்த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மரி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ய் மரித்தீரே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இரத்தம் எனக்காக சிந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இரத்தத்தால் கழுவு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களில் ஆணிகள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க அடிக்கப்ப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க இரத்தம் சிந்தினீ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ட்கிரீடம் தரித்தவர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அறைந்த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2026-06-15T08:52:36Z</dcterms:created>
  <dcterms:modified xsi:type="dcterms:W3CDTF">2026-06-15T08:52:36Z</dcterms:modified>
  <dc:title>துதிப் பாடல்கள் : 1046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