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கர்த்தராகிய ஆண்டவர் தேசத்தைத் தொட அது உருகிப்போம்; அப்பொழுது அதின் குடிகளெல்லாரும் புலம்புவார்கள்; எங்கும் நதியாய்ப் புரண்டோடி எகிப்தினுடைய ஆற்று வெள்ளத்தைப்போல் வெள்ளமா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ில் தமது மேலறைகளைக் கட்டி, பூமியில் தமது கீழறைகளை அஸ்திபாரப்படுத்தி, சமுத்திரத்தின் தண்ணீர்களை வரவழைத்து, அவர்களைப் பூமியினுடைய விசாலத்தின்மேல் ஊற்றுகிறவர்; கர்த்தர் என்பது அவருடைய நாம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ில் தமது மேலறைகளைக் கட்டி, பூமியில் தமது கீழறைகளை அஸ்திபாரப்படுத்தி, சமுத்திரத்தின் தண்ணீர்களை வரவழைத்து, அவர்களைப் பூமியினுடைய விசாலத்தின்மேல் ஊற்றுகிறவர்; கர்த்தர் என்பது அவருடைய நாம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ே, நீங்கள் எனக்கு எத்தியோப்பியரின் புத்திரரைப்போல் இருக்கிறீர்கள் அல்லவோ என்று கர்த்தர் சொல்லுகிறார்; நான் இஸ்ரவேலை எகிப்துதேசத்திலிருந்தும், பெலிஸ்தரைக் கப்தோரிலிருந்தும், சீரியரைக் கீரிலிருந்தும் கொண்டுவரவில்லைய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ே, நீங்கள் எனக்கு எத்தியோப்பியரின் புத்திரரைப்போல் இருக்கிறீர்கள் அல்லவோ என்று கர்த்தர் சொல்லுகிறார்; நான் இஸ்ரவேலை எகிப்துதேசத்திலிருந்தும், பெலிஸ்தரைக் கப்தோரிலிருந்தும், சீரியரைக் கீரிலிருந்தும் கொண்டுவரவில்லைய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ின் கண்கள் பாவமுள்ள ராஜ்யத்துக்கு விரோதமாக வைக்கப்பட்டிருக்கிறது; அதைப் பூமியின்மேல் இராதபடிக்கு அழித்துப்போடுவேன்; ஆகிலும் யாக்கோபின் வம்சத்தை முழுவதும் அழிக்கமாட்ட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ின் கண்கள் பாவமுள்ள ராஜ்யத்துக்கு விரோதமாக வைக்கப்பட்டிருக்கிறது; அதைப் பூமியின்மேல் இராதபடிக்கு அழித்துப்போடுவேன்; ஆகிலும் யாக்கோபின் வம்சத்தை முழுவதும் அழிக்கமாட்டேன் என்று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ஜல்லடையினால் சலித்தரிக்கிறதுபோல் இஸ்ரவேல் வம்சத்தாரை எல்லா ஜாதிகளுக்குள்ளும் சலித்தரிக்கும்படிக்கு நான் கட்டளையிடுவேன்; ஆனாலும் ஒரு கோதுமைமணியும் தரையிலே விழுவ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ஜல்லடையினால் சலித்தரிக்கிறதுபோல் இஸ்ரவேல் வம்சத்தாரை எல்லா ஜாதிகளுக்குள்ளும் சலித்தரிக்கும்படிக்கு நான் கட்டளையிடுவேன்; ஆனாலும் ஒரு கோதுமைமணியும் தரையிலே விழு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ங்கு எங்களை அணுகுவதுமில்லை, எங்களுக்கு நேரிடுவதுமில்லையென்று என் ஜனத்தில் சொல்லுகிற பாவிகளெல்லாரும் பட்டயத்தினால் சா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பாதாளபரியந்தம் தோண்டிப் பதுங்கிக்கொண்டாலும், என் கை அவ்விடத்திலிருந்து அவர்களைப் பிடித்துக்கொண்டுவரும்; அவர்கள் வானபரியந்தம் ஏறினாலும் அவ்விடத்திலுமிருந்து அவர்களை இறங்கப்பண்ணுவேன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ங்கு எங்களை அணுகுவதுமில்லை, எங்களுக்கு நேரிடுவதுமில்லையென்று என் ஜனத்தில் சொல்லுகிற பாவிகளெல்லாரும் பட்டயத்தினால் சா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தோமில் மீதியானவர்களையும் என் நாமம் விளங்கிய சகல ஜாதிகளையும் வசமாக்கிக்கொள்ளும்படிக்க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தோமில் மீதியானவர்களையும் என் நாமம் விளங்கிய சகல ஜாதிகளையும் வசமாக்கிக்கொள்ளும்படிக்க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விழுந்துபோன தாவீதின் கூடாரத்தை நான் திரும்ப எடுப்பித்து, அதின் திறப்புகளை அடைத்து, அதில் பழுதாய்ப்போனதைச் சீர்ப்படுத்தி, பூர்வநாட்களிலிருந்ததுபோல அதை ஸ்தாபிப்பேனென்று இதைச் செய்கிற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விழுந்துபோன தாவீதின் கூடாரத்தை நான் திரும்ப எடுப்பித்து, அதின் திறப்புகளை அடைத்து, அதில் பழுதாய்ப்போனதைச் சீர்ப்படுத்தி, பூர்வநாட்களிலிருந்ததுபோல அதை ஸ்தாபிப்பேனென்று இதைச் செய்கிற கர்த்த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உழுகிறவன் அறுக்கிறவனையும், திராட்சப்பழங்களை ஆலையாடுகிறவன் விதைக்கிறவனையும் தொடர்ந்துபிடித்து, பர்வதங்கள் திராட்சரசமாய் வடிகிறதும், மேடுகளெல்லாம் கரைகிறதுமான நாட்கள்வரும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உழுகிறவன் அறுக்கிறவனையும், திராட்சப்பழங்களை ஆலையாடுகிறவன் விதைக்கிறவனையும் தொடர்ந்துபிடித்து, பர்வதங்கள் திராட்சரசமாய் வடிகிறதும், மேடுகளெல்லாம் கரைகிறதுமான நாட்கள்வரும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ஜனமாகிய இஸ்ரவேலின் சிறையிருப்பைத் திருப்புவேன்; அவர்கள் பாழான நகரங்களைக் கட்டி, அவைகளில் குடியிருந்து, திராட்சத்தோட்டங்களை நாட்டி, அவைகளுடைய பழரசத்தைக் குடித்து, தோட்டங்களை உண்டாக்கி, அவைகளின் கனிகளைப் புசிப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ஜனமாகிய இஸ்ரவேலின் சிறையிருப்பைத் திருப்புவேன்; அவர்கள் பாழான நகரங்களைக் கட்டி, அவைகளில் குடியிருந்து, திராட்சத்தோட்டங்களை நாட்டி, அவைகளுடைய பழரசத்தைக் குடித்து, தோட்டங்களை உண்டாக்கி, அவைகளின் கனிகளைப் புசி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 அவர்கள் தேசத்திலே நாட்டுவேன்; நான் அவர்களுக்குக் கொடுத்த தேசத்திலிருந்து அவர்கள் இனிப் பிடுங்கப்படுவதில்லையென்று உன் தேவனாகிய கர்த்தர் சொல்லுகிறார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பாதாளபரியந்தம் தோண்டிப் பதுங்கிக்கொண்டாலும், என் கை அவ்விடத்திலிருந்து அவர்களைப் பிடித்துக்கொண்டுவரும்; அவர்கள் வானபரியந்தம் ஏறினாலும் அவ்விடத்திலுமிருந்து அவர்களை இறங்கப்பண்ணுவேன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 அவர்கள் தேசத்திலே நாட்டுவேன்; நான் அவர்களுக்குக் கொடுத்த தேசத்திலிருந்து அவர்கள் இனிப் பிடுங்கப்படுவதில்லையென்று உன் தேவனாகிய கர்த்தர் சொல்லுகிறார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ைப் பலிபீடத்தின்மேல் நிற்கக்கண்டேன்; அவர்: நீ வாசல் நிலைகள் அசையும்படி போதிகையை அடித்து, அவைகளை அவர்கள் எல்லாருடைய தலையின்மேலும் விழ உடைத்துப்போடு; அவர்களுக்குப் பின்னாகவரும் மீதியானவர்களை நான் பட்டயத்தினால் கொன்றுபோடுவேன்; அவர்களில் ஓடுகிறவன் ஒருவனும் தப்புவதுமில்லை, அவர்களில் தப்புகிறவன் ஒருவனும் இரட்சிக்கப்படுவ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ைப் பலிபீடத்தின்மேல் நிற்கக்கண்டேன்; அவர்: நீ வாசல் நிலைகள் அசையும்படி போதிகையை அடித்து, அவைகளை அவர்கள் எல்லாருடைய தலையின்மேலும் விழ உடைத்துப்போடு; அவர்களுக்குப் பின்னாகவரும் மீதியானவர்களை நான் பட்டயத்தினால் கொன்றுபோடுவேன்; அவர்களில் ஓடுகிறவன் ஒருவனும் தப்புவதுமில்லை, அவர்களில் தப்புகிறவன் ஒருவனும் இரட்சிக்கப்படுவத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ைப் பலிபீடத்தின்மேல் நிற்கக்கண்டேன்; அவர்: நீ வாசல் நிலைகள் அசையும்படி போதிகையை அடித்து, அவைகளை அவர்கள் எல்லாருடைய தலையின்மேலும் விழ உடைத்துப்போடு; அவர்களுக்குப் பின்னாகவரும் மீதியானவர்களை நான் பட்டயத்தினால் கொன்றுபோடுவேன்; அவர்களில் ஓடுகிறவன் ஒருவனும் தப்புவதுமில்லை, அவர்களில் தப்புகிறவன் ஒருவனும் இரட்சிக்கப்படுவதும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ைப் பலிபீடத்தின்மேல் நிற்கக்கண்டேன்; அவர்: நீ வாசல் நிலைகள் அசையும்படி போதிகையை அடித்து, அவைகளை அவர்கள் எல்லாருடைய தலையின்மேலும் விழ உடைத்துப்போடு; அவர்களுக்குப் பின்னாகவரும் மீதியானவர்களை நான் பட்டயத்தினால் கொன்றுபோடுவேன்; அவர்களில் ஓடுகிறவன் ஒருவனும் தப்புவதுமில்லை, அவர்களில் தப்புகிறவன் ஒருவனும் இரட்சிக்கப்படுவ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ர்மேலின் கொடுமுடியிலே ஒளித்துக்கொண்டாலும், அங்கே அவர்களைத் தேடிப்பிடிப்பேன்; அவர்கள் சமுத்திரத்தின் ஆழத்திலே போய் என் கண்களுக்கு மறைந்துகொண்டாலும், அங்கே அவர்களைக் கடிக்கப் பாம்புகளுக்குக் கட்டளையிட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ர்மேலின் கொடுமுடியிலே ஒளித்துக்கொண்டாலும், அங்கே அவர்களைத் தேடிப்பிடிப்பேன்; அவர்கள் சமுத்திரத்தின் ஆழத்திலே போய் என் கண்களுக்கு மறைந்துகொண்டாலும், அங்கே அவர்களைக் கடிக்கப் பாம்புகளுக்குக் கட்டளையிட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ர்மேலின் கொடுமுடியிலே ஒளித்துக்கொண்டாலும், அங்கே அவர்களைத் தேடிப்பிடிப்பேன்; அவர்கள் சமுத்திரத்தின் ஆழத்திலே போய் என் கண்களுக்கு மறைந்துகொண்டாலும், அங்கே அவர்களைக் கடிக்கப் பாம்புகளுக்குக் கட்டளையிட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ங்கள் சத்துருவுக்கு முன்பாகச் சிறைப்பட்டுப்போனாலும், அங்கே அவைகளைக் கொன்றுபோடப் பட்டயத்துக்கு நான் கட்டளையிட்டு, என் கண்களை அவர்கள்மேல் நன்மைக்கல்ல, தீமைக்கென்றே வை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ங்கள் சத்துருவுக்கு முன்பாகச் சிறைப்பட்டுப்போனாலும், அங்கே அவைகளைக் கொன்றுபோடப் பட்டயத்துக்கு நான் கட்டளையிட்டு, என் கண்களை அவர்கள்மேல் நன்மைக்கல்ல, தீமைக்கென்றே வை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கர்த்தராகிய ஆண்டவர் தேசத்தைத் தொட அது உருகிப்போம்; அப்பொழுது அதின் குடிகளெல்லாரும் புலம்புவார்கள்; எங்கும் நதியாய்ப் புரண்டோடி எகிப்தினுடைய ஆற்று வெள்ளத்தைப்போல் வெள்ளமா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8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ೋಳಾಡುವರು. ಅವೆಲ್ಲಾ ನದಿಯ ಹಾಗೆ ಪ್ರವಾಹದಂತೆ ಉಕ್ಕಿ, ಐಗುಪ್ತದ ಪ್ರವಾಹದಂತೆ ಉಕ್ಕಿ ಮುಳುಗಿ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ಕಾಶದಲ್ಲಿ ಉಪ್ಪರಿಗೆ ಗಳನ್ನು ಕಟ್ಟಿಕೊಂಡು ಭೂಮಿಯ ಮೇಲೆ ತಮ ತಂಡಗಳನ್ನು ಸ್ಥಾಪಿಸಿ ಸಮುದ್ರದ ನೀರನ್ನು ಕರ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ಭೂಮಿಯ ಮೇಲೆ ಒಯ್ಯುವಂತೆ ಮಾಡು ವವನು ಆತನೇ. ಆತನ ಹೆಸರು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ಇಸ್ರಾಯೇಲಿನ ಮಕ್ಕಳೇ, ನೀವು ನನಗೆ ಐಥಿ ಯೋಪ್ಯರ ಮಕ್ಕಳ ಹಾಗಲ್ಲವೇ? ನಾನು ಇಸ್ರಾ ಯೇಲ್ಯರನ್ನು ಐಗುಪ್ತದಿಂದ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ನ್ನು ಕಫ್ತೋರಿನಿಂದಲೂ ಅರಾಮ್ಯರನ್ನು ಕೀರಿನಿಂದಲೂ ಬರಮಾಡಲಿಲ್ಲವೇ ಎ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ಗೋ, ದೇವರಾದ ಕರ್ತನ ಕಣ್ಣುಗಳು ಪಾಪವುಳ್ಳ ರಾಜ್ಯದ ಮೇಲಿವೆ; ನಾನು ಅದನ್ನು ಭೂಮಿಯ ಮೇಲಿನಿಂದ ನಾಶಮಾಡುವೆನು.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ೋ ಬಿನ ಮನೆತನದವರನ್ನು ನಾನು ನಿಜವಾಗಿ ನಾಶ ಮಾಡುವದಿಲ್ಲ ಎ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ಗೋ, ಮೊರದಲ್ಲಿ ಧಾನ್ಯವನ್ನು ಕೇರುವಂತೆ ನಾನು ಆಜ್ಞಾಪಿಸಿ ಇಸ್ರಾಯೇಲಿನ ಮನೆತನದವ ರನ್ನು ಎಲ್ಲಾ ಜನಾಂಗ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ರುವೆನು; ಆದಾಗ್ಯೂ ಒಂದು ಕಾಳಾದರೂ ನೆಲಕ್ಕೆ ಬೀಳ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ೇಡು ನಮ್ಮನ್ನು ಹಿಂದಟ್ಟದು, ನಮ್ಮನ್ನು ತಡೆಯುವದಿಲ್ಲ ಎನ್ನುವ ನನ್ನ ಜನರಲ್ಲಿರುವ ಪಾಪಿಷ್ಠರು ಕತ್ತ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ರು ನರಕದ ವರೆಗೂ ತೋಡಿ ಕೊಂಡು ಹೋದರೂ ನನ್ನ ಕೈ ಅವರನ್ನು ಅಲ್ಲಿಂದ ಹಿಡಿದೆಳೆಯುವದು. ಅವರು ಆಕಾಶಕ್ಕೆ ಏರಿ ಹೋ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 ದಿನದಲ್ಲಿ ಬಿದ್ದ ದಾವೀದನ ಗುಡಾರವನ್ನು ನಾನು ನಿಲ್ಲಿಸಿ ಅದರ ಹರಕುಗಳನ್ನು ಮುಚ್ಚುವೆನು. ಅವನ ಹಾಳಾದದ್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ಬ್ಬಿಸಿ ಹಿಂದಿನ ದಿವಸಗಳಲ್ಲಿ ಮಾಡಿದ ಹಾಗೆ ಕಟ್ಟ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ಅವರು ಎದೋ ಮಿನ ಮಿಕ್ಕಭಾಗವನ್ನೂ ನನ್ನ ಹೆಸರಿನಿಂದ ಕರೆಯಲ್ಪ ಡುವ ಎಲ್ಲಾ ಅನ್ಯಜನಾಂಗಗಳನ್ನೂ ಸ್ವಾಧೀನ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ಳ್ಳುವರೆಂದು ಇದನ್ನು ಮಾಡುವವನಾದ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ು ಹೇಳುವದೇನಂದರೆ--ಇಗೋ, ದಿನಗಳು ಬರುವವು, ಆಗ ಉಳುವವನು ಕೊಯ್ಯುವವನನ್ನೂ ದ್ರಾಕ್ಷೇ ಮಾರುವ ವನು ಬೀ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ತ್ತುವವನನ್ನೂ ಹಿಂದಟ್ಟುವರು. ಬೆಟ್ಟಗಳು ಹೊಸ ಸಿಹಿ ದ್ರಾಕ್ಷಾರಸವನ್ನು ಸುರಿಯುವವು. ಗುಡ್ಡಗಳೆಲ್ಲಾ ಕರ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ನ್ನ ಜನರಾದ ಇಸ್ರಾಯೇಲ್ಯರನ್ನು ಸೆರೆಯಿಂದ ತಿರಿಗಿ ಬರಮಾಡುವೆನು; ಅವರು ಹಾಳಾದ ಪಟ್ಟಣಗಳನ್ನು ಕಟ್ಟಿ ವಾಸಮಾಡ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ಾಕ್ಷೇತೋಟ ಗಳನ್ನು ನೆಟ್ಟು ಅವುಗಳ ದ್ರಾಕ್ಷಾರಸವನ್ನು ಕುಡಿಯು ವರು; ತೋಟಗಳನ್ನು ಮಾಡಿ ಅವುಗಳ ಫಲವನ್ನು ತಿನ್ನ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ನು ಅವರನ್ನು ಅವರ ದೇಶದಲ್ಲಿ ನೆಡುವೆನು; ನಾನು ಅವರಿಗೆ ಕೊಟ್ಟಿರುವ ದೇಶದಿಂದ ಅವರು ಇನ್ನು ಮೇಲೆ ಕಿ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ಅವರನ್ನು ಅಲ್ಲಿಂದ ಕೆಳಗೆ ಇಳ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ಲ್ಪಡರೆಂದು ನಿನ್ನ ದೇವರಾದ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ಯಜ್ಞವೇದಿಯ ಮೇಲೆ ನಿಂತಿರು ವದನ್ನು ನಾನು ಕಂಡೆನು. ಆತನು ಹೇಳಿದ್ದೇ ನಂದರೆ--ಹೊಸ್ತಿಲುಗಳು ಕದಲುವಂತೆ ಆಧ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ೋದಿಗೆಗಳನ್ನು ಬಲವಾಗಿ ಹೊಡೆದು ಅವು ಎಲ್ಲರ ತಲೆಗಳ ಮೇಲೆ ಬೀಳುವ ಹಾಗೆ ಅವುಗಳನ್ನು ಕಡಿದು ಬಿಡು; ಅವರಲ್ಲಿ ಉಳಿದ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ಕೊಲ್ಲುವೆನು; ಅವರಲ್ಲಿ ಓಡಿ ಹೋಗುವವನು ಓಡಿಹೋಗಲಾಗು ವದಿಲ್ಲ; ಅವರಲ್ಲಿ ತಪ್ಪಿಸಿಕೊಳ್ಳುವವನು ತಪ್ಪಿಸಿಕೊ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ಾಗ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ರು ಕರ್ಮೆಲಿನ ಬೆಟ್ಟದ ಕೊನೆಯಲ್ಲಿ ಅಡಗಿಕೊಂಡರೂ ನಾನು ಅವರನ್ನು ಹುಡುಕಿ ಅಲ್ಲಿಂದ ತೆಗೆಯುವೆನು; ಅವರು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ಣ್ಣುಗಳಿಗೆ ಮರೆಯಾಗಿ ಸಮುದ್ರದ ತಳದಲ್ಲಿ ಅಡಗಿಕೊಂಡರೂ ಸರ್ಪಕ್ಕೆ ಅಪ್ಪಣೆಕೊಟ್ಟು ಅದು ಅವರನ್ನು ಅಲ್ಲೇ ಕಚ್ಚುವ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ರು ತಮ್ಮ ಶತ್ರುಗಳ ಮುಂದೆ ಸೆರೆಗೆ ಹೋದರೂ ಅಲ್ಲಿಯೂ ನಾನು ಕತ್ತಿಗೆ ಅಪ್ಪಣೆ ಕೊಡುವೆನು; ಅದು ಅವರನ್ನು ಕೊಲ್ಲ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ಿಗಾಗಿ ಅಲ್ಲ, ಕೇಡಿಗಾಗಿ ಅವರ ಮೇಲೆ ನನ್ನ ದೃಷ್ಟಿಯ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ಸೈನ್ಯಗಳ ದೇವರಾದ ಕರ್ತನೇ, ದೇಶವನ್ನು ಮುಟ್ಟಿದ ಮಾತ್ರಕ್ಕೆ ಅದು ಕರಗಿ ಹೋಗುವದು. ಅದರಲ್ಲಿ ವಾಸವಾಗಿರುವವರೆ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2026-07-18T08:07:18Z</dcterms:created>
  <dcterms:modified xsi:type="dcterms:W3CDTF">2026-07-18T08:07:18Z</dcterms:modified>
  <dc:title>ஆமோஸ்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