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ய் தாவீது ராஜாவைப் பெற்றான்; தாவீது உரியாவின் மனைவியாயிருந்தவளிடத்தில் சாலொமோனைப் பெற்றா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லொமோன் ரெகொபெயாமைப் பெற்றான்; ரெகொபெயாம் அபியாவைப் பெற்றான்; அபியா ஆசாவைப் பெற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ா யோசபாத்தைப் பெற்றான்; யோசபாத் யோராமைப் பெற்றான்; யோராம் உசியாவைப் பெற்றான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சியா யோதாமைப் பெற்றான்; யோதாம் ஆகாசைப் பெற்றான்; ஆகாஸ் எசேக்கியாவைப் பெற்றான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சேக்கியா மனாசேயைப் பெற்றான்; மனாசே ஆமோனைப் பெற்றான்; ஆமோன் யோசியாவைப் பெற்றான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பிலோனுக்குச் சிறைப்பட்டுப் போகுங்காலத்தில், யோசியா எகொனியாவையும் அவனுடைய சகோதரரையும் பெற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ுக்குச் சிறைப்பட்டுப் போனபின்பு, எகோனியா சலாத்தியேலைப் பெற்றான்; சலாத்தியேல் சொரொபாபேலைப் பெற்றான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ுக்குச் சிறைப்பட்டுப் போனபின்பு, எகோனியா சலாத்தியேலைப் பெற்றான்; சலாத்தியேல் சொரொபாபேலைப் பெற்றான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ரொபாபேல் அபியூதைப் பெற்றான்; அபியூத் எலியாக்கீமைப் பெற்றான்; எலியாக்கீம் ஆசோரைப் பெற்றான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ரொபாபேல் அபியூதைப் பெற்றான்; அபியூத் எலியாக்கீமைப் பெற்றான்; எலியாக்கீம் ஆசோரைப் பெற்றான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குமாரனாகிய தாவீதின் குமாரனான இயேசுகிறிஸ்துவினுடைய வம்ச வரலாற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ோர் சாதோக்கைப் பெற்றான்; சாதோக்கு ஆகீமைப் பெற்றான்; ஆகீம் எலியூதைப் பெற்றான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லியூத் எலெயாசாரைப் பெற்றான்; எலெயாசார் மாத்தானைப் பெற்றான்; மாத்தான் யாக்கோபைப் பெற்றான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ாக்கோபு மரியாளுடைய புருஷனாகிய யோசேப்பை பெற்றான்; அவளிடத்தில் கிறிஸ்து எனப்படுகிற இயேசு பிறந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ாக்கோபு மரியாளுடைய புருஷனாகிய யோசேப்பை பெற்றான்; அவளிடத்தில் கிறிஸ்து எனப்படுகிற இயேசு பிறந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ிதமாய் உண்டான தலைமுறைகளெல்லாம் ஆபிரகாம் முதல் தாவீது வரைக்கும் பதினாலு தலைமுறைகளும்; தாவீதுமுதல் பாபிலோனுக்குச் சிறைப்பட்டுப்போன காலம் வரைக்கும் பதினாலு தலைமுறைகளும்; பாபிலோனுக்குச் சிறைப்பட்டுப்போன காலமுதல் கிறிஸ்து வரைக்கும் பதினாலு தலைமுறைகளுமா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ிதமாய் உண்டான தலைமுறைகளெல்லாம் ஆபிரகாம் முதல் தாவீது வரைக்கும் பதினாலு தலைமுறைகளும்; தாவீதுமுதல் பாபிலோனுக்குச் சிறைப்பட்டுப்போன காலம் வரைக்கும் பதினாலு தலைமுறைகளும்; பாபிலோனுக்குச் சிறைப்பட்டுப்போன காலமுதல் கிறிஸ்து வரைக்கும் பதினாலு தலைமுறைகளும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ிறிஸ்துவினுடைய ஜெநநத்தின் விவரமாவது: அவருடைய தாயாராகிய மரியாள் யோசேப்புக்கு நியமிக்கப்பட்டிருக்கையில், அவர்கள் கூடி வருமுன்னே, அவள் பரிசுத்த ஆவியால் கர்ப்பவதியானாள் என்று காண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ிறிஸ்துவினுடைய ஜெநநத்தின் விவரமாவது: அவருடைய தாயாராகிய மரியாள் யோசேப்புக்கு நியமிக்கப்பட்டிருக்கையில், அவர்கள் கூடி வருமுன்னே, அவள் பரிசுத்த ஆவியால் கர்ப்பவதியானாள் என்று காண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புருஷனாகிய யோசேப்பு நீதிமானாயிருந்து, அவளை அவமானப்படுத்த மனதில்லாமல், இரகசியமாய் அவளைத் தள்ளிவிட யோசனையா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புருஷனாகிய யோசேப்பு நீதிமானாயிருந்து, அவளை அவமானப்படுத்த மனதில்லாமல், இரகசியமாய் அவளைத் தள்ளிவிட யோசனையாய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ஈசாக்கைப் பெற்றான்; ஈசாக்கு யாக்கோபைப் பெற்றான்; யாக்கோபு யூதாவையும் அவன் சகோதரரையும் பெற்றான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ச் சிந்தித்துக்கொண்டிருக்கையில், கர்த்தருடைய தூதன் சொப்பனத்தில் அவனுக்குக் காணப்பட்டு: தாவீதின் குமாரனாகிய யோசேப்பே, உன் மனைவியாகிய மரியாளை சேர்த்துக்கொள்ள ஐயப்படாதே; அவளிடத்தில் உற்பத்தியாயிருக்கிறது பரிசுத்த ஆவியினால் உண்டான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ச் சிந்தித்துக்கொண்டிருக்கையில், கர்த்தருடைய தூதன் சொப்பனத்தில் அவனுக்குக் காணப்பட்டு: தாவீதின் குமாரனாகிய யோசேப்பே, உன் மனைவியாகிய மரியாளை சேர்த்துக்கொள்ள ஐயப்படாதே; அவளிடத்தில் உற்பத்தியாயிருக்கிறது பரிசுத்த ஆவியினால் உண்டான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ச் சிந்தித்துக்கொண்டிருக்கையில், கர்த்தருடைய தூதன் சொப்பனத்தில் அவனுக்குக் காணப்பட்டு: தாவீதின் குமாரனாகிய யோசேப்பே, உன் மனைவியாகிய மரியாளை சேர்த்துக்கொள்ள ஐயப்படாதே; அவளிடத்தில் உற்பத்தியாயிருக்கிறது பரிசுத்த ஆவியினால் உண்டான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ஒரு குமாரனைப் பெறுவாள், அவருக்கு இயேசு என்று பேரிடுவாயாக; ஏனெனில் அவர் தமது ஜனங்களின் பாவங்களை நீக்கி அவர்களை இரட்சிப்ப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ஒரு குமாரனைப் பெறுவாள், அவருக்கு இயேசு என்று பேரிடுவாயாக; ஏனெனில் அவர் தமது ஜனங்களின் பாவங்களை நீக்கி அவர்களை இரட்சிப்பார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ர்க்கதரிசியின் மூலமாய்க் கர்த்தராலே உரைக்கப்பட்டது நிறைவேறும்படி இதெல்லாம் நட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ர்க்கதரிசியின் மூலமாய்க் கர்த்தராலே உரைக்கப்பட்டது நிறைவேறும்படி இதெல்லாம் நட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: இதோ, ஒரு கன்னிகை கர்ப்பவதியாகி ஒரு குமாரனைப் பெறுவாள்; அவருக்கு இம்மானுவேல் என்று பேரிடுவார்கள் என்று சொன்னான். இம்மானுவேல் என்பதற்கு தேவன் நம்மோடு இருக்கிறார் என்று அர்த்தமா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 நித்திரை தெளிந்து எழுந்து, கர்த்தருடைய தூதன் தனக்குக் கட்டளையிட்டபடியே தன் மனைவியைச் சேர்த்துக்கொண்ட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தன் முதற்பேறான குமாரனைப் பெறுமளவும் அவளை அறியாதிருந்து, அவருக்கு இயேசு என்று பேர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ஈசாக்கைப் பெற்றான்; ஈசாக்கு யாக்கோபைப் பெற்றான்; யாக்கோபு யூதாவையும் அவன் சகோதரரையும் பெற்றான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பாரேசையும் சாராவையும் தாமாரினிடத்தில் பெற்றான்; பாரேஸ் எஸ்ரோமைப் பெற்றான்; எஸ்ரோம் ஆராமைப் பெற்றான்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ாம் அம்மினதாபைப் பெற்றான்; அம்மினதாப் நகசோனைப் பெற்றான்; நகசோன் சல்மோனைப் பெற்றான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ாம் அம்மினதாபைப் பெற்றான்; அம்மினதாப் நகசோனைப் பெற்றான்; நகசோன் சல்மோனைப் பெற்றான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ல்மோன் போவாசை ராகாபினிடத்தில் பெற்றான்; போவாஸ் ஓபேதை ரூத்தினிடத்தில் பெற்றான்; ஓபேத் ஈசாயைப் பெற்றான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ல்மோன் போவாசை ராகாபினிடத்தில் பெற்றான்; போவாஸ் ஓபேதை ரூத்தினிடத்தில் பெற்றான்; ஓபேத் ஈசாயைப் பெற்றா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ിശ്ശായി ദാവീദ്‌രാജാവിനെ ജനിപ്പിച്ചു; ദാവീദ്, ഊരീയാവിന്റെ ഭാര്യയായിരുന്നവളിൽ ശലോമോന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ശലോമോൻ രെഹബ്യാമെ ജനിപ്പിച്ചു; രെഹബ്യാം അബീയാവെ ജനിപ്പിച്ചു; അബീയാവ് ആസയ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ആസാ യോശാഫാത്തിനെ ജനിപ്പിച്ചു; യോശാഫാത്ത് യോരാമിനെ ജനിപ്പിച്ചു; യോരാം ഉസ്സീയാവ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ഉസ്സീയാവു യോഥാമിനെ ജനിപ്പിച്ചു; യോഥാം ആഹാസിനെ ജനിപ്പിച്ചു; ആഹാസ് ഹിസ്കീയാവ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ഹിസ്കീയാവു മനശ്ശെയെ ജനിപ്പിച്ചു; മനശ്ശെ ആമോസിനെ ജനിപ്പിച്ചു; ആമോസ് യോശിയാവ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ോശിയാവു യെഖൊന്യാവെയും അവന്റെ സഹോദരന്മാരെയും ബാബേൽപ്രവാസകാലത്തു ജന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ബാബേൽപ്രവാസം കഴിഞ്ഞിട്ടു യെഖൊന്യാവു ശെയല്തീയേലിനെ ജനിപ്പിച്ചു; ശെയല്തീയേൽ സെരുബ്ബാബേല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സെരുബ്ബാബേൽ അബീഹൂദിനെ ജനിപ്പിച്ചു; അബീഹൂദ് എല്യാക്കീമിനെ ജനിപ്പിച്ചു; എല്യാക്കീം ആസോര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ബ്രാഹാമിന്റെ പുത്രനായ ദാവീദിന്റെ പുത്രനായ യേശുക്രിസ്തുവിന്റെ വംശാവല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ആസോർ സാദോക്കിനെ ജനിപ്പിച്ചു; സാദോക്ക്ക് ആഖീമിനെ ജനിപ്പിച്ചു; ആഖീം എലീഹൂദിന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ലീഹൂദ് എലീയാസരെ ജനിപ്പിച്ചു; എലീയാസർ മത്ഥാനെ ജനിപ്പിച്ചു; മത്ഥാൻ യാക്കോബിനെ ജന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ാക്കോബ് മറിയയുടെ ഭർത്താവായ യോസേഫിനെ ജനിപ്പിച്ചു. അവളിൽ നിന്നു ക്രിസ്തു എന്നു പേരുള്ള യേശ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ങ്ങനെ തലമുറകൾ ആകെ അബ്രാഹാം മുതൽ ദാവീദുവരെ പതിന്നാലും ദാവീദു മുതൽ ബാബേൽപ്രവാസത്തോളം പതിന്ന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ബേൽപ്രവാസം മുതൽ ക്രിസ്തുവിനോളം പതിന്നാല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യേശുക്രിസ്തുവിന്റെ ജനനം ഈ വണ്ണം ആയിരുന്നു. അവന്റെ അമ്മയായ മറിയ യോസേഫിന്നു വിവാ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ശ്ചയിക്കപ്പെട്ടശേഷം അവർ കൂടിവരുമ്മുമ്പെ പരിശുദ്ധാത്മാവിനാൽ ഗർഭിണിയായി എന്ന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ളുടെ ഭർത്താവായ യോസേഫ് നീതിമാനാകകൊണ്ടും അവൾക്കു ലോകാപവാദം വരുത്തുവാൻ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സ്സില്ലായ്കകൊണ്ടും അവളെ ഗൂഢമായി ഉപേക്ഷിപ്പാൻ ഭാ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ബ്രാഹാം യിസ്ഹാക്കിനെ ജനിപ്പിച്ചു; യിസ്ഹാക്ക്ക് യാക്കോബിനെ ജനിപ്പിച്ചു; യാക്കോബ് യെഹൂദയ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ഇങ്ങനെ നിനെച്ചിരിക്കുമ്പോൾ കർത്താവിന്റെ ദൂതൻ അവന്നു സ്വപ്നത്തിൽ പ്രത്യക്ഷനായി: ദാവീദി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സേഫേ, നിന്റെ ഭാര്യയായ മറിയയെ ചേർത്തുകൊൾവാൻ ശങ്കിക്കേണ്ടാ; അവളിൽ ഉല്പാദിതമായതു പരിശുദ്ധാത്മാവി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ൾ ഒരു മകനെ പ്രസവിക്കും; അവൻ തന്റെ ജനത്തെ അവരുടെ പാപങ്ങളിൽ നിന്നു രക്ഷിപ്പാനിരിക്കകൊണ്ട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യേശു എന്നു പേർ ഇട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കന്യക ഗർഭിണിയായി ഒരു മകനെ പ്രസവിക്കും. അവന്നു ദൈവം നമ്മോടുകൂടെ എന്നർത്ഥമുള്ള ഇമ്മാനൂവേൽ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ർ വിളിക്കും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ു കർത്താവു പ്രവാചകൻ മുഖാന്തരം അരുളിച്ചെയ്തതു നിവൃത്തിയാകുവാൻ ഇതൊക്കെയും സംഭ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ോസേഫ് ഉറക്കം ഉണർന്നു. കർത്താവിന്റെ ദൂതൻ കല്പിച്ചതുപോലെ ചെയ്തു, ഭാര്യയെ ചേർത്തുകൊ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മകനെ പ്രസവിക്കുംവരെ അവൻ അവളെ പരിഗ്രഹിച്ചില്ല. മകന്നു അവൻ യേശു എന്നു പേർ 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സഹോദരന്മാരെയും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െഹൂദാ താമാരിൽ പാരെസിനെയും സാരഹിനെയും ജനിപ്പിച്ചു; പാരെസ് ഹെസ്രോന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ഹെസ്രോൻ ആരാമിനെ ജനിപ്പിച്ചു; ആരാം അമ്മീനാദാബിനെ ജനിപ്പിച്ചു; അമ്മീനാദാബ് നഹശോന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ഹശോൻ ശല്മോനെ 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ശല്മോൻ രഹാബിൽ ബോവസിനെ ജനിപ്പിച്ചു; ബോവസ് രൂത്തിൽ ഓബേദിനെ ജനിപ്പിച്ചു; ഓബേദ് യിശ്ശായ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2026-09-07T02:52:29Z</dcterms:created>
  <dcterms:modified xsi:type="dcterms:W3CDTF">2026-09-07T02:52:29Z</dcterms:modified>
  <dc:title>മത്തായി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