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8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 போற்றும் வேந்தன் பாரினில் வந்து
பாலகனாக பிறந்தாரே
பிறந்தாரே இயேசு பிறந்தாரே
என்னை மீட்டிட வந்தாரே
பாரினில் பாலகனாய்
விண்ணில் மன்னவன்தான்
பிறந்தார் பிறந்தார் பிறந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ட்டுத் தொழுவத்தில் மந்தைகள் மத்தியில்
ஏழைக்கோலமாய் பிறந்தாரே
பாவியாம் என்னையுமே பரலோகம் சேர்த்திடவே
வந்தார் மரித்தார் உயிர்த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ூதர்கள் துதிபாட சாஸ்திரிகள் தொழுதிட
எளியோனாய் எனக்காக வந்தாரே
மன்னாதி மன்னவனாய் மறுபடியும் வருவாரே
வருவார் இறைவாழ்வு தருவ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2026-06-18T14:13:10Z</dcterms:created>
  <dcterms:modified xsi:type="dcterms:W3CDTF">2026-06-18T14:13:10Z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