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6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ஜீவனை எமக்குத் த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ைத் தந்தவர் நீர்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றந்தர அமைதியை நான் பெற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ொறுக்கப்பட்டவர் நீர்… – 2 (ஆயிரம்…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னாளின் கண்ணீர் துடைத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காரின் துயர் துடைத்தீர்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வில் இன்னல்கள் அகற்றிய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ஸ்தோத்திரம் ஐயா… – 2 (ஆயிரம்…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ிரம் பதினாயிரம் பேர்கள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ந்தவர் என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+மி அனைத்துக்கும் இராஜா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டி கோடி ஸ்தோத்திரம்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க்கத்தில் ஜஸ்வரியமுள்ள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ருக்கம் நிறைந்தவர் நீர்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க்கும் இடம் தேடி வ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ிப்புத் தந்தவர் நீர்… – 2 (ஆயிரம்…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2026-07-30T15:30:25Z</dcterms:created>
  <dcterms:modified xsi:type="dcterms:W3CDTF">2026-07-30T15:30:25Z</dcterms:modified>
  <dc:title>துதிப் பாடல்கள் : 308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